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sldIdLst>
    <p:sldId id="273" r:id="rId3"/>
    <p:sldId id="370" r:id="rId4"/>
    <p:sldId id="334" r:id="rId5"/>
    <p:sldId id="366" r:id="rId6"/>
    <p:sldId id="371" r:id="rId7"/>
    <p:sldId id="345" r:id="rId8"/>
    <p:sldId id="373" r:id="rId9"/>
    <p:sldId id="375" r:id="rId10"/>
    <p:sldId id="362" r:id="rId11"/>
    <p:sldId id="363" r:id="rId12"/>
    <p:sldId id="365" r:id="rId13"/>
    <p:sldId id="377" r:id="rId14"/>
    <p:sldId id="378" r:id="rId15"/>
    <p:sldId id="369" r:id="rId16"/>
    <p:sldId id="354" r:id="rId17"/>
    <p:sldId id="296" r:id="rId18"/>
    <p:sldId id="376" r:id="rId19"/>
    <p:sldId id="26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FF00"/>
    <a:srgbClr val="0E1901"/>
    <a:srgbClr val="FFFFFF"/>
    <a:srgbClr val="9EAC14"/>
    <a:srgbClr val="666699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90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4753C20-8A18-4393-AE40-A1AF5E20F7A2}" type="datetimeFigureOut">
              <a:rPr lang="en-US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ED34FD-F193-434C-B6CB-E2D60C91EA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21/10/99</a:t>
            </a:r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36377-F44C-46C3-9D98-5B927B82CCF4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E9C70AF-DFDE-4A06-9C98-E9BD25A9F7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F28F74-6F6C-4F95-81CE-30878280C1F1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46934F-E5A7-49C7-8D42-2D1F0B20DA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BFDD6C-CC6E-4B7D-9112-29ECE3432394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26B2087-54E2-4CE1-9280-78ED7BF27F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2D14B2-6274-404C-978C-B94BBA340834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0EA636-18E9-4667-8DCE-8D38678312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1468EF-96A4-4E3A-A369-325CFD24D103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DD6B1-7902-4947-B32A-DF5FE23F40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94DCFF-C588-4288-AD8A-D674A4FA3290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37AF8B-5F74-46DA-BA74-D8439AC5A6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4DB8BB-5A26-470A-8A22-C9192722AACC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72CFD-4C0A-47D2-BC33-EFCF754386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34C07B-3FAB-40FB-9FDE-CDB0ED72BA2E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77ADB-7922-4BB1-8B3A-FB62A6AC6B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688061-081C-49DB-AFBC-2BA1BFBC44C9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8496DC6F-8DC2-4CEE-95F1-4A3F60DA17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BC8E2C-9762-4764-B8AB-2198D3EA29FA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986791-FE4F-4B27-99B8-2F1E048C05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FBFF96-2A8F-4A0A-AB89-F62C80B5DCCE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C6CD53-D9AB-44D6-99C5-9EAB6FCD44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4036377-F44C-46C3-9D98-5B927B82CCF4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E9C70AF-DFDE-4A06-9C98-E9BD25A9F7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F28F74-6F6C-4F95-81CE-30878280C1F1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46934F-E5A7-49C7-8D42-2D1F0B20DA9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3BFDD6C-CC6E-4B7D-9112-29ECE3432394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126B2087-54E2-4CE1-9280-78ED7BF27F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2D14B2-6274-404C-978C-B94BBA340834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0EA636-18E9-4667-8DCE-8D38678312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1468EF-96A4-4E3A-A369-325CFD24D103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55DD6B1-7902-4947-B32A-DF5FE23F40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F94DCFF-C588-4288-AD8A-D674A4FA3290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C37AF8B-5F74-46DA-BA74-D8439AC5A6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34DB8BB-5A26-470A-8A22-C9192722AACC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9072CFD-4C0A-47D2-BC33-EFCF754386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134C07B-3FAB-40FB-9FDE-CDB0ED72BA2E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A777ADB-7922-4BB1-8B3A-FB62A6AC6B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0688061-081C-49DB-AFBC-2BA1BFBC44C9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496DC6F-8DC2-4CEE-95F1-4A3F60DA17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1BC8E2C-9762-4764-B8AB-2198D3EA29FA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3986791-FE4F-4B27-99B8-2F1E048C05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fld id="{73FBFF96-2A8F-4A0A-AB89-F62C80B5DCCE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AC6CD53-D9AB-44D6-99C5-9EAB6FCD44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951B9C7-AF1A-4ACF-A889-7D409C129C31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994F72A2-2B75-4F75-B3C1-585972A7EA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951B9C7-AF1A-4ACF-A889-7D409C129C31}" type="datetimeFigureOut">
              <a:rPr lang="en-US" smtClean="0"/>
              <a:pPr>
                <a:defRPr/>
              </a:pPr>
              <a:t>11/21/2012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94F72A2-2B75-4F75-B3C1-585972A7EA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0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প্রিয়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শিক্ষার্থীবৃন্দ,তোমরা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মুহুর্তে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টিভিসেটের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সামনে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অনুষ্ঠান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দেখছ,তোমাদের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সিটিভির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কন্টেন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জানাচ্ছি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আশা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আছ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পড়ালেখাও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চলছে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শিক্ষার্থীবৃন্দ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যাই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-------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nip Single Corner Rectangle 7"/>
          <p:cNvSpPr/>
          <p:nvPr/>
        </p:nvSpPr>
        <p:spPr>
          <a:xfrm>
            <a:off x="0" y="3962400"/>
            <a:ext cx="6248400" cy="2209800"/>
          </a:xfrm>
          <a:prstGeom prst="snip1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bn-IN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ণিঃ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দ্বাদশ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২য়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পত্র</a:t>
            </a:r>
            <a:endParaRPr lang="en-US" sz="4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অধ্যায়:২১(</a:t>
            </a:r>
            <a:r>
              <a:rPr lang="en-US" sz="40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যেৌগের</a:t>
            </a:r>
            <a:r>
              <a:rPr lang="en-US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সূচনা</a:t>
            </a:r>
            <a:r>
              <a:rPr lang="en-US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32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Download Photo\FLOWERS\FLOR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533400" y="4724400"/>
            <a:ext cx="8382000" cy="25146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সিটিভির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কন্টেন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বন্ধুকে</a:t>
            </a:r>
            <a:endParaRPr lang="en-US" sz="36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গোলাপের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জানাচ্ছি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আমি</a:t>
            </a:r>
            <a:endParaRPr lang="en-US" sz="36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মহসীন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স্যার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2438400" y="1295400"/>
            <a:ext cx="3581400" cy="7694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err="1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7646988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lowchart: Punched Tape 20"/>
          <p:cNvSpPr/>
          <p:nvPr/>
        </p:nvSpPr>
        <p:spPr>
          <a:xfrm>
            <a:off x="609600" y="2514600"/>
            <a:ext cx="8077200" cy="4114800"/>
          </a:xfrm>
          <a:prstGeom prst="flowChartPunchedTap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মহসীন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n-IN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সহযোগী অধ্যাপক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n-IN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ক্যাম আই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ডিঃ0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616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n-IN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রসায়ন বিভাগ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ক্যাম্পাসঃ০৪ </a:t>
            </a:r>
            <a:endParaRPr lang="en-US" sz="54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03" name="Picture 4" descr="gMeynm~nc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362075"/>
            <a:ext cx="2971800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thescienceofeating.com/wp-content/uploads/2012/01/Book-Drinks-Alcoholic-Be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0"/>
            <a:ext cx="3124200" cy="3295921"/>
          </a:xfrm>
          <a:prstGeom prst="rect">
            <a:avLst/>
          </a:prstGeom>
          <a:noFill/>
        </p:spPr>
      </p:pic>
      <p:pic>
        <p:nvPicPr>
          <p:cNvPr id="50180" name="Picture 4" descr="http://www.silvermedicine.org/apple-cider-vineg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8220" y="0"/>
            <a:ext cx="3498980" cy="3429000"/>
          </a:xfrm>
          <a:prstGeom prst="rect">
            <a:avLst/>
          </a:prstGeom>
          <a:noFill/>
        </p:spPr>
      </p:pic>
      <p:pic>
        <p:nvPicPr>
          <p:cNvPr id="50182" name="Picture 6" descr="http://www.mentalfloss.com/blogs/wp-content/uploads/2010/03/iStock_000009906798-soa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276600"/>
            <a:ext cx="3276600" cy="2667000"/>
          </a:xfrm>
          <a:prstGeom prst="rect">
            <a:avLst/>
          </a:prstGeom>
          <a:noFill/>
        </p:spPr>
      </p:pic>
      <p:pic>
        <p:nvPicPr>
          <p:cNvPr id="50184" name="Picture 8" descr="http://www.proactiveinvestors.com/genera/img/companies/news/oil350_502b5a47419b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505200"/>
            <a:ext cx="3276600" cy="2362200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3581400" y="2209800"/>
            <a:ext cx="1219200" cy="3886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orizontal Scroll 12"/>
          <p:cNvSpPr/>
          <p:nvPr/>
        </p:nvSpPr>
        <p:spPr>
          <a:xfrm>
            <a:off x="762000" y="5791200"/>
            <a:ext cx="7620000" cy="1066800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5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যেৌগের</a:t>
            </a:r>
            <a:r>
              <a:rPr lang="en-US" sz="5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গুরুত্বপূর্ন</a:t>
            </a:r>
            <a:r>
              <a:rPr lang="en-US" sz="5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endParaRPr lang="en-US" sz="54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0" y="0"/>
            <a:ext cx="8610600" cy="7086600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FF"/>
                </a:solidFill>
              </a:rPr>
              <a:t>তাহলে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শিক্ষার্থী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বন্ধুরা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আজ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আমরা</a:t>
            </a:r>
            <a:r>
              <a:rPr lang="en-US" sz="4800" dirty="0" smtClean="0">
                <a:solidFill>
                  <a:srgbClr val="FF00FF"/>
                </a:solidFill>
              </a:rPr>
              <a:t>  </a:t>
            </a:r>
            <a:r>
              <a:rPr lang="en-US" sz="4800" dirty="0" err="1" smtClean="0">
                <a:solidFill>
                  <a:srgbClr val="FF00FF"/>
                </a:solidFill>
              </a:rPr>
              <a:t>রসায়ন</a:t>
            </a:r>
            <a:r>
              <a:rPr lang="en-US" sz="4800" dirty="0" smtClean="0">
                <a:solidFill>
                  <a:srgbClr val="FF00FF"/>
                </a:solidFill>
              </a:rPr>
              <a:t> ২য় </a:t>
            </a:r>
            <a:r>
              <a:rPr lang="en-US" sz="4800" dirty="0" err="1" smtClean="0">
                <a:solidFill>
                  <a:srgbClr val="FF00FF"/>
                </a:solidFill>
              </a:rPr>
              <a:t>পত্রে</a:t>
            </a:r>
            <a:endParaRPr lang="en-US" sz="4800" dirty="0" smtClean="0">
              <a:solidFill>
                <a:srgbClr val="FF00FF"/>
              </a:solidFill>
            </a:endParaRPr>
          </a:p>
          <a:p>
            <a:pPr algn="ctr"/>
            <a:r>
              <a:rPr lang="en-US" sz="4800" dirty="0" err="1" smtClean="0">
                <a:solidFill>
                  <a:srgbClr val="FF00FF"/>
                </a:solidFill>
              </a:rPr>
              <a:t>জৈব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যেৌগ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এর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সূচনা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অধ্যায়</a:t>
            </a:r>
            <a:r>
              <a:rPr lang="en-US" sz="4800" dirty="0" smtClean="0">
                <a:solidFill>
                  <a:srgbClr val="FF00FF"/>
                </a:solidFill>
              </a:rPr>
              <a:t> এ </a:t>
            </a:r>
            <a:r>
              <a:rPr lang="en-US" sz="4800" dirty="0" err="1" smtClean="0">
                <a:solidFill>
                  <a:srgbClr val="FF00FF"/>
                </a:solidFill>
              </a:rPr>
              <a:t>কি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শিখছি</a:t>
            </a:r>
            <a:r>
              <a:rPr lang="en-US" sz="4800" dirty="0" smtClean="0">
                <a:solidFill>
                  <a:srgbClr val="FF00FF"/>
                </a:solidFill>
              </a:rPr>
              <a:t>------</a:t>
            </a:r>
          </a:p>
          <a:p>
            <a:pPr algn="ctr"/>
            <a:r>
              <a:rPr lang="en-US" sz="4800" dirty="0" err="1" smtClean="0">
                <a:solidFill>
                  <a:srgbClr val="FF00FF"/>
                </a:solidFill>
              </a:rPr>
              <a:t>কার্যকরী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মুলক,মুক্তমুলক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বিভিন্ন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বিকারক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এবং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আরও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কিছু</a:t>
            </a:r>
            <a:r>
              <a:rPr lang="en-US" sz="4800" dirty="0" smtClean="0">
                <a:solidFill>
                  <a:srgbClr val="FF00FF"/>
                </a:solidFill>
              </a:rPr>
              <a:t> </a:t>
            </a:r>
            <a:r>
              <a:rPr lang="en-US" sz="4800" dirty="0" err="1" smtClean="0">
                <a:solidFill>
                  <a:srgbClr val="FF00FF"/>
                </a:solidFill>
              </a:rPr>
              <a:t>বিষয়</a:t>
            </a:r>
            <a:r>
              <a:rPr lang="en-US" sz="4800" dirty="0" smtClean="0">
                <a:solidFill>
                  <a:srgbClr val="FF00FF"/>
                </a:solidFill>
              </a:rPr>
              <a:t>-------</a:t>
            </a:r>
            <a:endParaRPr lang="en-US" sz="48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752600" y="381000"/>
            <a:ext cx="4572000" cy="1752600"/>
          </a:xfrm>
          <a:prstGeom prst="cloud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2514600" y="762000"/>
            <a:ext cx="3124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72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6553200" y="381000"/>
            <a:ext cx="2590800" cy="2209800"/>
          </a:xfrm>
          <a:prstGeom prst="wedgeEllipseCallout">
            <a:avLst>
              <a:gd name="adj1" fmla="val -152881"/>
              <a:gd name="adj2" fmla="val 56692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----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2362200"/>
            <a:ext cx="8915400" cy="426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#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সমগোত্রীয়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এবং</a:t>
            </a:r>
            <a:endParaRPr lang="en-US" sz="4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যেৌগের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গ্রুপ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#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মুলক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মুলকেরনামএবং</a:t>
            </a:r>
            <a:endParaRPr lang="en-US" sz="4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গাঠনিক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সংকেত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#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ফ্রি-রেডিক্যাল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কার্বোনিয়াম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কার্বানায়ন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roup5"/>
          <p:cNvPicPr>
            <a:picLocks noChangeAspect="1" noChangeArrowheads="1"/>
          </p:cNvPicPr>
          <p:nvPr/>
        </p:nvPicPr>
        <p:blipFill>
          <a:blip r:embed="rId3">
            <a:lum bright="-12000" contrast="18000"/>
          </a:blip>
          <a:srcRect/>
          <a:stretch>
            <a:fillRect/>
          </a:stretch>
        </p:blipFill>
        <p:spPr bwMode="auto">
          <a:xfrm>
            <a:off x="0" y="4191000"/>
            <a:ext cx="3962400" cy="2719388"/>
          </a:xfrm>
          <a:prstGeom prst="rect">
            <a:avLst/>
          </a:prstGeom>
          <a:noFill/>
        </p:spPr>
      </p:pic>
      <p:grpSp>
        <p:nvGrpSpPr>
          <p:cNvPr id="2" name="Group 192"/>
          <p:cNvGrpSpPr>
            <a:grpSpLocks/>
          </p:cNvGrpSpPr>
          <p:nvPr/>
        </p:nvGrpSpPr>
        <p:grpSpPr bwMode="auto">
          <a:xfrm>
            <a:off x="0" y="0"/>
            <a:ext cx="2590800" cy="3124200"/>
            <a:chOff x="1776" y="528"/>
            <a:chExt cx="2112" cy="2556"/>
          </a:xfrm>
        </p:grpSpPr>
        <p:pic>
          <p:nvPicPr>
            <p:cNvPr id="2054" name="Picture 6" descr="group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76" y="528"/>
              <a:ext cx="2104" cy="2556"/>
            </a:xfrm>
            <a:prstGeom prst="rect">
              <a:avLst/>
            </a:prstGeom>
            <a:noFill/>
          </p:spPr>
        </p:pic>
        <p:sp>
          <p:nvSpPr>
            <p:cNvPr id="2239" name="Freeform 191"/>
            <p:cNvSpPr>
              <a:spLocks/>
            </p:cNvSpPr>
            <p:nvPr/>
          </p:nvSpPr>
          <p:spPr bwMode="auto">
            <a:xfrm>
              <a:off x="3255" y="1968"/>
              <a:ext cx="633" cy="1014"/>
            </a:xfrm>
            <a:custGeom>
              <a:avLst/>
              <a:gdLst/>
              <a:ahLst/>
              <a:cxnLst>
                <a:cxn ang="0">
                  <a:pos x="0" y="717"/>
                </a:cxn>
                <a:cxn ang="0">
                  <a:pos x="48" y="951"/>
                </a:cxn>
                <a:cxn ang="0">
                  <a:pos x="291" y="1014"/>
                </a:cxn>
                <a:cxn ang="0">
                  <a:pos x="633" y="624"/>
                </a:cxn>
                <a:cxn ang="0">
                  <a:pos x="633" y="192"/>
                </a:cxn>
                <a:cxn ang="0">
                  <a:pos x="249" y="0"/>
                </a:cxn>
                <a:cxn ang="0">
                  <a:pos x="9" y="240"/>
                </a:cxn>
                <a:cxn ang="0">
                  <a:pos x="0" y="717"/>
                </a:cxn>
              </a:cxnLst>
              <a:rect l="0" t="0" r="r" b="b"/>
              <a:pathLst>
                <a:path w="633" h="1014">
                  <a:moveTo>
                    <a:pt x="0" y="717"/>
                  </a:moveTo>
                  <a:lnTo>
                    <a:pt x="48" y="951"/>
                  </a:lnTo>
                  <a:lnTo>
                    <a:pt x="291" y="1014"/>
                  </a:lnTo>
                  <a:lnTo>
                    <a:pt x="633" y="624"/>
                  </a:lnTo>
                  <a:lnTo>
                    <a:pt x="633" y="192"/>
                  </a:lnTo>
                  <a:lnTo>
                    <a:pt x="249" y="0"/>
                  </a:lnTo>
                  <a:lnTo>
                    <a:pt x="9" y="240"/>
                  </a:lnTo>
                  <a:lnTo>
                    <a:pt x="0" y="7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053" name="Picture 5" descr="group4"/>
          <p:cNvPicPr>
            <a:picLocks noChangeAspect="1" noChangeArrowheads="1"/>
          </p:cNvPicPr>
          <p:nvPr/>
        </p:nvPicPr>
        <p:blipFill>
          <a:blip r:embed="rId5">
            <a:lum bright="18000"/>
          </a:blip>
          <a:srcRect/>
          <a:stretch>
            <a:fillRect/>
          </a:stretch>
        </p:blipFill>
        <p:spPr bwMode="auto">
          <a:xfrm>
            <a:off x="5105400" y="4105275"/>
            <a:ext cx="4038600" cy="2981325"/>
          </a:xfrm>
          <a:prstGeom prst="rect">
            <a:avLst/>
          </a:prstGeom>
          <a:noFill/>
        </p:spPr>
      </p:pic>
      <p:grpSp>
        <p:nvGrpSpPr>
          <p:cNvPr id="3" name="Group 322"/>
          <p:cNvGrpSpPr>
            <a:grpSpLocks/>
          </p:cNvGrpSpPr>
          <p:nvPr/>
        </p:nvGrpSpPr>
        <p:grpSpPr bwMode="auto">
          <a:xfrm flipH="1">
            <a:off x="6919913" y="122238"/>
            <a:ext cx="2166937" cy="3121025"/>
            <a:chOff x="4359" y="77"/>
            <a:chExt cx="1365" cy="1966"/>
          </a:xfrm>
        </p:grpSpPr>
        <p:sp>
          <p:nvSpPr>
            <p:cNvPr id="2243" name="Freeform 195"/>
            <p:cNvSpPr>
              <a:spLocks noEditPoints="1"/>
            </p:cNvSpPr>
            <p:nvPr/>
          </p:nvSpPr>
          <p:spPr bwMode="auto">
            <a:xfrm>
              <a:off x="4359" y="77"/>
              <a:ext cx="1365" cy="1966"/>
            </a:xfrm>
            <a:custGeom>
              <a:avLst/>
              <a:gdLst/>
              <a:ahLst/>
              <a:cxnLst>
                <a:cxn ang="0">
                  <a:pos x="1318" y="1114"/>
                </a:cxn>
                <a:cxn ang="0">
                  <a:pos x="1257" y="1297"/>
                </a:cxn>
                <a:cxn ang="0">
                  <a:pos x="1205" y="1434"/>
                </a:cxn>
                <a:cxn ang="0">
                  <a:pos x="1224" y="1683"/>
                </a:cxn>
                <a:cxn ang="0">
                  <a:pos x="1222" y="1797"/>
                </a:cxn>
                <a:cxn ang="0">
                  <a:pos x="1140" y="1780"/>
                </a:cxn>
                <a:cxn ang="0">
                  <a:pos x="891" y="1806"/>
                </a:cxn>
                <a:cxn ang="0">
                  <a:pos x="841" y="1706"/>
                </a:cxn>
                <a:cxn ang="0">
                  <a:pos x="800" y="1353"/>
                </a:cxn>
                <a:cxn ang="0">
                  <a:pos x="772" y="1320"/>
                </a:cxn>
                <a:cxn ang="0">
                  <a:pos x="748" y="1429"/>
                </a:cxn>
                <a:cxn ang="0">
                  <a:pos x="752" y="1711"/>
                </a:cxn>
                <a:cxn ang="0">
                  <a:pos x="670" y="1806"/>
                </a:cxn>
                <a:cxn ang="0">
                  <a:pos x="490" y="1855"/>
                </a:cxn>
                <a:cxn ang="0">
                  <a:pos x="396" y="1871"/>
                </a:cxn>
                <a:cxn ang="0">
                  <a:pos x="369" y="1649"/>
                </a:cxn>
                <a:cxn ang="0">
                  <a:pos x="365" y="1439"/>
                </a:cxn>
                <a:cxn ang="0">
                  <a:pos x="331" y="1555"/>
                </a:cxn>
                <a:cxn ang="0">
                  <a:pos x="290" y="1880"/>
                </a:cxn>
                <a:cxn ang="0">
                  <a:pos x="137" y="1956"/>
                </a:cxn>
                <a:cxn ang="0">
                  <a:pos x="73" y="1872"/>
                </a:cxn>
                <a:cxn ang="0">
                  <a:pos x="194" y="1575"/>
                </a:cxn>
                <a:cxn ang="0">
                  <a:pos x="200" y="1474"/>
                </a:cxn>
                <a:cxn ang="0">
                  <a:pos x="150" y="1162"/>
                </a:cxn>
                <a:cxn ang="0">
                  <a:pos x="129" y="944"/>
                </a:cxn>
                <a:cxn ang="0">
                  <a:pos x="100" y="635"/>
                </a:cxn>
                <a:cxn ang="0">
                  <a:pos x="218" y="544"/>
                </a:cxn>
                <a:cxn ang="0">
                  <a:pos x="150" y="483"/>
                </a:cxn>
                <a:cxn ang="0">
                  <a:pos x="129" y="277"/>
                </a:cxn>
                <a:cxn ang="0">
                  <a:pos x="315" y="200"/>
                </a:cxn>
                <a:cxn ang="0">
                  <a:pos x="382" y="180"/>
                </a:cxn>
                <a:cxn ang="0">
                  <a:pos x="437" y="228"/>
                </a:cxn>
                <a:cxn ang="0">
                  <a:pos x="470" y="454"/>
                </a:cxn>
                <a:cxn ang="0">
                  <a:pos x="479" y="609"/>
                </a:cxn>
                <a:cxn ang="0">
                  <a:pos x="579" y="740"/>
                </a:cxn>
                <a:cxn ang="0">
                  <a:pos x="581" y="582"/>
                </a:cxn>
                <a:cxn ang="0">
                  <a:pos x="739" y="407"/>
                </a:cxn>
                <a:cxn ang="0">
                  <a:pos x="658" y="282"/>
                </a:cxn>
                <a:cxn ang="0">
                  <a:pos x="639" y="181"/>
                </a:cxn>
                <a:cxn ang="0">
                  <a:pos x="645" y="43"/>
                </a:cxn>
                <a:cxn ang="0">
                  <a:pos x="865" y="4"/>
                </a:cxn>
                <a:cxn ang="0">
                  <a:pos x="903" y="164"/>
                </a:cxn>
                <a:cxn ang="0">
                  <a:pos x="834" y="309"/>
                </a:cxn>
                <a:cxn ang="0">
                  <a:pos x="912" y="436"/>
                </a:cxn>
                <a:cxn ang="0">
                  <a:pos x="937" y="370"/>
                </a:cxn>
                <a:cxn ang="0">
                  <a:pos x="937" y="231"/>
                </a:cxn>
                <a:cxn ang="0">
                  <a:pos x="1183" y="223"/>
                </a:cxn>
                <a:cxn ang="0">
                  <a:pos x="1252" y="260"/>
                </a:cxn>
                <a:cxn ang="0">
                  <a:pos x="1267" y="389"/>
                </a:cxn>
                <a:cxn ang="0">
                  <a:pos x="1228" y="529"/>
                </a:cxn>
                <a:cxn ang="0">
                  <a:pos x="647" y="1693"/>
                </a:cxn>
                <a:cxn ang="0">
                  <a:pos x="510" y="1591"/>
                </a:cxn>
                <a:cxn ang="0">
                  <a:pos x="601" y="1363"/>
                </a:cxn>
                <a:cxn ang="0">
                  <a:pos x="569" y="1085"/>
                </a:cxn>
                <a:cxn ang="0">
                  <a:pos x="582" y="1040"/>
                </a:cxn>
                <a:cxn ang="0">
                  <a:pos x="616" y="1257"/>
                </a:cxn>
                <a:cxn ang="0">
                  <a:pos x="645" y="1433"/>
                </a:cxn>
                <a:cxn ang="0">
                  <a:pos x="912" y="1675"/>
                </a:cxn>
                <a:cxn ang="0">
                  <a:pos x="907" y="1334"/>
                </a:cxn>
                <a:cxn ang="0">
                  <a:pos x="960" y="1293"/>
                </a:cxn>
              </a:cxnLst>
              <a:rect l="0" t="0" r="r" b="b"/>
              <a:pathLst>
                <a:path w="1365" h="1966">
                  <a:moveTo>
                    <a:pt x="1365" y="864"/>
                  </a:moveTo>
                  <a:lnTo>
                    <a:pt x="1363" y="879"/>
                  </a:lnTo>
                  <a:lnTo>
                    <a:pt x="1359" y="893"/>
                  </a:lnTo>
                  <a:lnTo>
                    <a:pt x="1354" y="906"/>
                  </a:lnTo>
                  <a:lnTo>
                    <a:pt x="1349" y="917"/>
                  </a:lnTo>
                  <a:lnTo>
                    <a:pt x="1343" y="929"/>
                  </a:lnTo>
                  <a:lnTo>
                    <a:pt x="1335" y="940"/>
                  </a:lnTo>
                  <a:lnTo>
                    <a:pt x="1328" y="950"/>
                  </a:lnTo>
                  <a:lnTo>
                    <a:pt x="1319" y="961"/>
                  </a:lnTo>
                  <a:lnTo>
                    <a:pt x="1320" y="983"/>
                  </a:lnTo>
                  <a:lnTo>
                    <a:pt x="1321" y="1002"/>
                  </a:lnTo>
                  <a:lnTo>
                    <a:pt x="1324" y="1018"/>
                  </a:lnTo>
                  <a:lnTo>
                    <a:pt x="1328" y="1032"/>
                  </a:lnTo>
                  <a:lnTo>
                    <a:pt x="1333" y="1055"/>
                  </a:lnTo>
                  <a:lnTo>
                    <a:pt x="1336" y="1072"/>
                  </a:lnTo>
                  <a:lnTo>
                    <a:pt x="1336" y="1080"/>
                  </a:lnTo>
                  <a:lnTo>
                    <a:pt x="1335" y="1087"/>
                  </a:lnTo>
                  <a:lnTo>
                    <a:pt x="1331" y="1096"/>
                  </a:lnTo>
                  <a:lnTo>
                    <a:pt x="1326" y="1105"/>
                  </a:lnTo>
                  <a:lnTo>
                    <a:pt x="1318" y="1114"/>
                  </a:lnTo>
                  <a:lnTo>
                    <a:pt x="1305" y="1124"/>
                  </a:lnTo>
                  <a:lnTo>
                    <a:pt x="1290" y="1135"/>
                  </a:lnTo>
                  <a:lnTo>
                    <a:pt x="1271" y="1149"/>
                  </a:lnTo>
                  <a:lnTo>
                    <a:pt x="1270" y="1149"/>
                  </a:lnTo>
                  <a:lnTo>
                    <a:pt x="1268" y="1150"/>
                  </a:lnTo>
                  <a:lnTo>
                    <a:pt x="1267" y="1150"/>
                  </a:lnTo>
                  <a:lnTo>
                    <a:pt x="1266" y="1152"/>
                  </a:lnTo>
                  <a:lnTo>
                    <a:pt x="1263" y="1152"/>
                  </a:lnTo>
                  <a:lnTo>
                    <a:pt x="1262" y="1152"/>
                  </a:lnTo>
                  <a:lnTo>
                    <a:pt x="1261" y="1153"/>
                  </a:lnTo>
                  <a:lnTo>
                    <a:pt x="1260" y="1153"/>
                  </a:lnTo>
                  <a:lnTo>
                    <a:pt x="1261" y="1168"/>
                  </a:lnTo>
                  <a:lnTo>
                    <a:pt x="1262" y="1188"/>
                  </a:lnTo>
                  <a:lnTo>
                    <a:pt x="1265" y="1210"/>
                  </a:lnTo>
                  <a:lnTo>
                    <a:pt x="1267" y="1234"/>
                  </a:lnTo>
                  <a:lnTo>
                    <a:pt x="1267" y="1256"/>
                  </a:lnTo>
                  <a:lnTo>
                    <a:pt x="1266" y="1275"/>
                  </a:lnTo>
                  <a:lnTo>
                    <a:pt x="1263" y="1284"/>
                  </a:lnTo>
                  <a:lnTo>
                    <a:pt x="1261" y="1290"/>
                  </a:lnTo>
                  <a:lnTo>
                    <a:pt x="1257" y="1297"/>
                  </a:lnTo>
                  <a:lnTo>
                    <a:pt x="1252" y="1300"/>
                  </a:lnTo>
                  <a:lnTo>
                    <a:pt x="1243" y="1302"/>
                  </a:lnTo>
                  <a:lnTo>
                    <a:pt x="1236" y="1304"/>
                  </a:lnTo>
                  <a:lnTo>
                    <a:pt x="1227" y="1307"/>
                  </a:lnTo>
                  <a:lnTo>
                    <a:pt x="1219" y="1308"/>
                  </a:lnTo>
                  <a:lnTo>
                    <a:pt x="1212" y="1310"/>
                  </a:lnTo>
                  <a:lnTo>
                    <a:pt x="1203" y="1312"/>
                  </a:lnTo>
                  <a:lnTo>
                    <a:pt x="1195" y="1314"/>
                  </a:lnTo>
                  <a:lnTo>
                    <a:pt x="1188" y="1315"/>
                  </a:lnTo>
                  <a:lnTo>
                    <a:pt x="1188" y="1327"/>
                  </a:lnTo>
                  <a:lnTo>
                    <a:pt x="1188" y="1337"/>
                  </a:lnTo>
                  <a:lnTo>
                    <a:pt x="1188" y="1347"/>
                  </a:lnTo>
                  <a:lnTo>
                    <a:pt x="1188" y="1358"/>
                  </a:lnTo>
                  <a:lnTo>
                    <a:pt x="1188" y="1368"/>
                  </a:lnTo>
                  <a:lnTo>
                    <a:pt x="1188" y="1380"/>
                  </a:lnTo>
                  <a:lnTo>
                    <a:pt x="1188" y="1390"/>
                  </a:lnTo>
                  <a:lnTo>
                    <a:pt x="1188" y="1400"/>
                  </a:lnTo>
                  <a:lnTo>
                    <a:pt x="1194" y="1410"/>
                  </a:lnTo>
                  <a:lnTo>
                    <a:pt x="1200" y="1421"/>
                  </a:lnTo>
                  <a:lnTo>
                    <a:pt x="1205" y="1434"/>
                  </a:lnTo>
                  <a:lnTo>
                    <a:pt x="1208" y="1448"/>
                  </a:lnTo>
                  <a:lnTo>
                    <a:pt x="1210" y="1463"/>
                  </a:lnTo>
                  <a:lnTo>
                    <a:pt x="1212" y="1478"/>
                  </a:lnTo>
                  <a:lnTo>
                    <a:pt x="1213" y="1494"/>
                  </a:lnTo>
                  <a:lnTo>
                    <a:pt x="1212" y="1512"/>
                  </a:lnTo>
                  <a:lnTo>
                    <a:pt x="1209" y="1545"/>
                  </a:lnTo>
                  <a:lnTo>
                    <a:pt x="1205" y="1576"/>
                  </a:lnTo>
                  <a:lnTo>
                    <a:pt x="1199" y="1604"/>
                  </a:lnTo>
                  <a:lnTo>
                    <a:pt x="1192" y="1627"/>
                  </a:lnTo>
                  <a:lnTo>
                    <a:pt x="1190" y="1635"/>
                  </a:lnTo>
                  <a:lnTo>
                    <a:pt x="1190" y="1642"/>
                  </a:lnTo>
                  <a:lnTo>
                    <a:pt x="1189" y="1647"/>
                  </a:lnTo>
                  <a:lnTo>
                    <a:pt x="1189" y="1649"/>
                  </a:lnTo>
                  <a:lnTo>
                    <a:pt x="1189" y="1652"/>
                  </a:lnTo>
                  <a:lnTo>
                    <a:pt x="1189" y="1654"/>
                  </a:lnTo>
                  <a:lnTo>
                    <a:pt x="1189" y="1656"/>
                  </a:lnTo>
                  <a:lnTo>
                    <a:pt x="1189" y="1657"/>
                  </a:lnTo>
                  <a:lnTo>
                    <a:pt x="1202" y="1666"/>
                  </a:lnTo>
                  <a:lnTo>
                    <a:pt x="1214" y="1673"/>
                  </a:lnTo>
                  <a:lnTo>
                    <a:pt x="1224" y="1683"/>
                  </a:lnTo>
                  <a:lnTo>
                    <a:pt x="1233" y="1695"/>
                  </a:lnTo>
                  <a:lnTo>
                    <a:pt x="1236" y="1700"/>
                  </a:lnTo>
                  <a:lnTo>
                    <a:pt x="1238" y="1706"/>
                  </a:lnTo>
                  <a:lnTo>
                    <a:pt x="1241" y="1712"/>
                  </a:lnTo>
                  <a:lnTo>
                    <a:pt x="1241" y="1720"/>
                  </a:lnTo>
                  <a:lnTo>
                    <a:pt x="1241" y="1726"/>
                  </a:lnTo>
                  <a:lnTo>
                    <a:pt x="1238" y="1734"/>
                  </a:lnTo>
                  <a:lnTo>
                    <a:pt x="1236" y="1741"/>
                  </a:lnTo>
                  <a:lnTo>
                    <a:pt x="1232" y="1749"/>
                  </a:lnTo>
                  <a:lnTo>
                    <a:pt x="1231" y="1753"/>
                  </a:lnTo>
                  <a:lnTo>
                    <a:pt x="1229" y="1756"/>
                  </a:lnTo>
                  <a:lnTo>
                    <a:pt x="1229" y="1759"/>
                  </a:lnTo>
                  <a:lnTo>
                    <a:pt x="1228" y="1761"/>
                  </a:lnTo>
                  <a:lnTo>
                    <a:pt x="1228" y="1764"/>
                  </a:lnTo>
                  <a:lnTo>
                    <a:pt x="1228" y="1765"/>
                  </a:lnTo>
                  <a:lnTo>
                    <a:pt x="1231" y="1768"/>
                  </a:lnTo>
                  <a:lnTo>
                    <a:pt x="1233" y="1768"/>
                  </a:lnTo>
                  <a:lnTo>
                    <a:pt x="1229" y="1783"/>
                  </a:lnTo>
                  <a:lnTo>
                    <a:pt x="1224" y="1793"/>
                  </a:lnTo>
                  <a:lnTo>
                    <a:pt x="1222" y="1797"/>
                  </a:lnTo>
                  <a:lnTo>
                    <a:pt x="1218" y="1801"/>
                  </a:lnTo>
                  <a:lnTo>
                    <a:pt x="1215" y="1803"/>
                  </a:lnTo>
                  <a:lnTo>
                    <a:pt x="1212" y="1804"/>
                  </a:lnTo>
                  <a:lnTo>
                    <a:pt x="1203" y="1806"/>
                  </a:lnTo>
                  <a:lnTo>
                    <a:pt x="1192" y="1806"/>
                  </a:lnTo>
                  <a:lnTo>
                    <a:pt x="1178" y="1804"/>
                  </a:lnTo>
                  <a:lnTo>
                    <a:pt x="1161" y="1803"/>
                  </a:lnTo>
                  <a:lnTo>
                    <a:pt x="1160" y="1801"/>
                  </a:lnTo>
                  <a:lnTo>
                    <a:pt x="1159" y="1797"/>
                  </a:lnTo>
                  <a:lnTo>
                    <a:pt x="1159" y="1793"/>
                  </a:lnTo>
                  <a:lnTo>
                    <a:pt x="1159" y="1787"/>
                  </a:lnTo>
                  <a:lnTo>
                    <a:pt x="1159" y="1782"/>
                  </a:lnTo>
                  <a:lnTo>
                    <a:pt x="1159" y="1777"/>
                  </a:lnTo>
                  <a:lnTo>
                    <a:pt x="1160" y="1773"/>
                  </a:lnTo>
                  <a:lnTo>
                    <a:pt x="1161" y="1770"/>
                  </a:lnTo>
                  <a:lnTo>
                    <a:pt x="1156" y="1770"/>
                  </a:lnTo>
                  <a:lnTo>
                    <a:pt x="1151" y="1772"/>
                  </a:lnTo>
                  <a:lnTo>
                    <a:pt x="1147" y="1773"/>
                  </a:lnTo>
                  <a:lnTo>
                    <a:pt x="1145" y="1775"/>
                  </a:lnTo>
                  <a:lnTo>
                    <a:pt x="1140" y="1780"/>
                  </a:lnTo>
                  <a:lnTo>
                    <a:pt x="1137" y="1788"/>
                  </a:lnTo>
                  <a:lnTo>
                    <a:pt x="1136" y="1794"/>
                  </a:lnTo>
                  <a:lnTo>
                    <a:pt x="1135" y="1802"/>
                  </a:lnTo>
                  <a:lnTo>
                    <a:pt x="1134" y="1808"/>
                  </a:lnTo>
                  <a:lnTo>
                    <a:pt x="1131" y="1813"/>
                  </a:lnTo>
                  <a:lnTo>
                    <a:pt x="1112" y="1817"/>
                  </a:lnTo>
                  <a:lnTo>
                    <a:pt x="1084" y="1819"/>
                  </a:lnTo>
                  <a:lnTo>
                    <a:pt x="1050" y="1822"/>
                  </a:lnTo>
                  <a:lnTo>
                    <a:pt x="1014" y="1823"/>
                  </a:lnTo>
                  <a:lnTo>
                    <a:pt x="980" y="1822"/>
                  </a:lnTo>
                  <a:lnTo>
                    <a:pt x="950" y="1819"/>
                  </a:lnTo>
                  <a:lnTo>
                    <a:pt x="937" y="1817"/>
                  </a:lnTo>
                  <a:lnTo>
                    <a:pt x="927" y="1814"/>
                  </a:lnTo>
                  <a:lnTo>
                    <a:pt x="923" y="1812"/>
                  </a:lnTo>
                  <a:lnTo>
                    <a:pt x="921" y="1811"/>
                  </a:lnTo>
                  <a:lnTo>
                    <a:pt x="918" y="1808"/>
                  </a:lnTo>
                  <a:lnTo>
                    <a:pt x="917" y="1806"/>
                  </a:lnTo>
                  <a:lnTo>
                    <a:pt x="907" y="1806"/>
                  </a:lnTo>
                  <a:lnTo>
                    <a:pt x="898" y="1806"/>
                  </a:lnTo>
                  <a:lnTo>
                    <a:pt x="891" y="1806"/>
                  </a:lnTo>
                  <a:lnTo>
                    <a:pt x="883" y="1806"/>
                  </a:lnTo>
                  <a:lnTo>
                    <a:pt x="877" y="1804"/>
                  </a:lnTo>
                  <a:lnTo>
                    <a:pt x="870" y="1802"/>
                  </a:lnTo>
                  <a:lnTo>
                    <a:pt x="864" y="1798"/>
                  </a:lnTo>
                  <a:lnTo>
                    <a:pt x="857" y="1792"/>
                  </a:lnTo>
                  <a:lnTo>
                    <a:pt x="839" y="1790"/>
                  </a:lnTo>
                  <a:lnTo>
                    <a:pt x="826" y="1788"/>
                  </a:lnTo>
                  <a:lnTo>
                    <a:pt x="816" y="1785"/>
                  </a:lnTo>
                  <a:lnTo>
                    <a:pt x="810" y="1782"/>
                  </a:lnTo>
                  <a:lnTo>
                    <a:pt x="809" y="1779"/>
                  </a:lnTo>
                  <a:lnTo>
                    <a:pt x="807" y="1777"/>
                  </a:lnTo>
                  <a:lnTo>
                    <a:pt x="806" y="1774"/>
                  </a:lnTo>
                  <a:lnTo>
                    <a:pt x="806" y="1772"/>
                  </a:lnTo>
                  <a:lnTo>
                    <a:pt x="807" y="1765"/>
                  </a:lnTo>
                  <a:lnTo>
                    <a:pt x="810" y="1759"/>
                  </a:lnTo>
                  <a:lnTo>
                    <a:pt x="819" y="1745"/>
                  </a:lnTo>
                  <a:lnTo>
                    <a:pt x="830" y="1730"/>
                  </a:lnTo>
                  <a:lnTo>
                    <a:pt x="835" y="1721"/>
                  </a:lnTo>
                  <a:lnTo>
                    <a:pt x="839" y="1714"/>
                  </a:lnTo>
                  <a:lnTo>
                    <a:pt x="841" y="1706"/>
                  </a:lnTo>
                  <a:lnTo>
                    <a:pt x="843" y="1697"/>
                  </a:lnTo>
                  <a:lnTo>
                    <a:pt x="838" y="1685"/>
                  </a:lnTo>
                  <a:lnTo>
                    <a:pt x="834" y="1671"/>
                  </a:lnTo>
                  <a:lnTo>
                    <a:pt x="830" y="1656"/>
                  </a:lnTo>
                  <a:lnTo>
                    <a:pt x="828" y="1641"/>
                  </a:lnTo>
                  <a:lnTo>
                    <a:pt x="823" y="1610"/>
                  </a:lnTo>
                  <a:lnTo>
                    <a:pt x="820" y="1579"/>
                  </a:lnTo>
                  <a:lnTo>
                    <a:pt x="819" y="1546"/>
                  </a:lnTo>
                  <a:lnTo>
                    <a:pt x="819" y="1515"/>
                  </a:lnTo>
                  <a:lnTo>
                    <a:pt x="817" y="1484"/>
                  </a:lnTo>
                  <a:lnTo>
                    <a:pt x="817" y="1454"/>
                  </a:lnTo>
                  <a:lnTo>
                    <a:pt x="815" y="1443"/>
                  </a:lnTo>
                  <a:lnTo>
                    <a:pt x="812" y="1431"/>
                  </a:lnTo>
                  <a:lnTo>
                    <a:pt x="810" y="1418"/>
                  </a:lnTo>
                  <a:lnTo>
                    <a:pt x="807" y="1404"/>
                  </a:lnTo>
                  <a:lnTo>
                    <a:pt x="804" y="1390"/>
                  </a:lnTo>
                  <a:lnTo>
                    <a:pt x="801" y="1377"/>
                  </a:lnTo>
                  <a:lnTo>
                    <a:pt x="800" y="1365"/>
                  </a:lnTo>
                  <a:lnTo>
                    <a:pt x="800" y="1353"/>
                  </a:lnTo>
                  <a:lnTo>
                    <a:pt x="800" y="1353"/>
                  </a:lnTo>
                  <a:lnTo>
                    <a:pt x="800" y="1353"/>
                  </a:lnTo>
                  <a:lnTo>
                    <a:pt x="800" y="1352"/>
                  </a:lnTo>
                  <a:lnTo>
                    <a:pt x="801" y="1352"/>
                  </a:lnTo>
                  <a:lnTo>
                    <a:pt x="801" y="1352"/>
                  </a:lnTo>
                  <a:lnTo>
                    <a:pt x="801" y="1352"/>
                  </a:lnTo>
                  <a:lnTo>
                    <a:pt x="801" y="1352"/>
                  </a:lnTo>
                  <a:lnTo>
                    <a:pt x="802" y="1351"/>
                  </a:lnTo>
                  <a:lnTo>
                    <a:pt x="801" y="1348"/>
                  </a:lnTo>
                  <a:lnTo>
                    <a:pt x="800" y="1344"/>
                  </a:lnTo>
                  <a:lnTo>
                    <a:pt x="799" y="1341"/>
                  </a:lnTo>
                  <a:lnTo>
                    <a:pt x="797" y="1337"/>
                  </a:lnTo>
                  <a:lnTo>
                    <a:pt x="795" y="1334"/>
                  </a:lnTo>
                  <a:lnTo>
                    <a:pt x="794" y="1331"/>
                  </a:lnTo>
                  <a:lnTo>
                    <a:pt x="792" y="1327"/>
                  </a:lnTo>
                  <a:lnTo>
                    <a:pt x="791" y="1323"/>
                  </a:lnTo>
                  <a:lnTo>
                    <a:pt x="787" y="1323"/>
                  </a:lnTo>
                  <a:lnTo>
                    <a:pt x="783" y="1322"/>
                  </a:lnTo>
                  <a:lnTo>
                    <a:pt x="780" y="1322"/>
                  </a:lnTo>
                  <a:lnTo>
                    <a:pt x="776" y="1322"/>
                  </a:lnTo>
                  <a:lnTo>
                    <a:pt x="772" y="1320"/>
                  </a:lnTo>
                  <a:lnTo>
                    <a:pt x="768" y="1319"/>
                  </a:lnTo>
                  <a:lnTo>
                    <a:pt x="766" y="1318"/>
                  </a:lnTo>
                  <a:lnTo>
                    <a:pt x="763" y="1317"/>
                  </a:lnTo>
                  <a:lnTo>
                    <a:pt x="763" y="1317"/>
                  </a:lnTo>
                  <a:lnTo>
                    <a:pt x="763" y="1317"/>
                  </a:lnTo>
                  <a:lnTo>
                    <a:pt x="762" y="1317"/>
                  </a:lnTo>
                  <a:lnTo>
                    <a:pt x="762" y="1317"/>
                  </a:lnTo>
                  <a:lnTo>
                    <a:pt x="761" y="1317"/>
                  </a:lnTo>
                  <a:lnTo>
                    <a:pt x="761" y="1317"/>
                  </a:lnTo>
                  <a:lnTo>
                    <a:pt x="760" y="1317"/>
                  </a:lnTo>
                  <a:lnTo>
                    <a:pt x="760" y="1317"/>
                  </a:lnTo>
                  <a:lnTo>
                    <a:pt x="754" y="1329"/>
                  </a:lnTo>
                  <a:lnTo>
                    <a:pt x="751" y="1339"/>
                  </a:lnTo>
                  <a:lnTo>
                    <a:pt x="747" y="1349"/>
                  </a:lnTo>
                  <a:lnTo>
                    <a:pt x="744" y="1358"/>
                  </a:lnTo>
                  <a:lnTo>
                    <a:pt x="742" y="1368"/>
                  </a:lnTo>
                  <a:lnTo>
                    <a:pt x="741" y="1377"/>
                  </a:lnTo>
                  <a:lnTo>
                    <a:pt x="739" y="1387"/>
                  </a:lnTo>
                  <a:lnTo>
                    <a:pt x="739" y="1399"/>
                  </a:lnTo>
                  <a:lnTo>
                    <a:pt x="748" y="1429"/>
                  </a:lnTo>
                  <a:lnTo>
                    <a:pt x="757" y="1459"/>
                  </a:lnTo>
                  <a:lnTo>
                    <a:pt x="763" y="1487"/>
                  </a:lnTo>
                  <a:lnTo>
                    <a:pt x="768" y="1516"/>
                  </a:lnTo>
                  <a:lnTo>
                    <a:pt x="770" y="1530"/>
                  </a:lnTo>
                  <a:lnTo>
                    <a:pt x="770" y="1544"/>
                  </a:lnTo>
                  <a:lnTo>
                    <a:pt x="770" y="1559"/>
                  </a:lnTo>
                  <a:lnTo>
                    <a:pt x="770" y="1572"/>
                  </a:lnTo>
                  <a:lnTo>
                    <a:pt x="767" y="1588"/>
                  </a:lnTo>
                  <a:lnTo>
                    <a:pt x="765" y="1601"/>
                  </a:lnTo>
                  <a:lnTo>
                    <a:pt x="761" y="1617"/>
                  </a:lnTo>
                  <a:lnTo>
                    <a:pt x="757" y="1632"/>
                  </a:lnTo>
                  <a:lnTo>
                    <a:pt x="751" y="1644"/>
                  </a:lnTo>
                  <a:lnTo>
                    <a:pt x="747" y="1654"/>
                  </a:lnTo>
                  <a:lnTo>
                    <a:pt x="743" y="1664"/>
                  </a:lnTo>
                  <a:lnTo>
                    <a:pt x="742" y="1672"/>
                  </a:lnTo>
                  <a:lnTo>
                    <a:pt x="741" y="1680"/>
                  </a:lnTo>
                  <a:lnTo>
                    <a:pt x="742" y="1687"/>
                  </a:lnTo>
                  <a:lnTo>
                    <a:pt x="743" y="1693"/>
                  </a:lnTo>
                  <a:lnTo>
                    <a:pt x="746" y="1698"/>
                  </a:lnTo>
                  <a:lnTo>
                    <a:pt x="752" y="1711"/>
                  </a:lnTo>
                  <a:lnTo>
                    <a:pt x="761" y="1724"/>
                  </a:lnTo>
                  <a:lnTo>
                    <a:pt x="770" y="1738"/>
                  </a:lnTo>
                  <a:lnTo>
                    <a:pt x="778" y="1756"/>
                  </a:lnTo>
                  <a:lnTo>
                    <a:pt x="778" y="1770"/>
                  </a:lnTo>
                  <a:lnTo>
                    <a:pt x="777" y="1780"/>
                  </a:lnTo>
                  <a:lnTo>
                    <a:pt x="775" y="1789"/>
                  </a:lnTo>
                  <a:lnTo>
                    <a:pt x="771" y="1797"/>
                  </a:lnTo>
                  <a:lnTo>
                    <a:pt x="766" y="1802"/>
                  </a:lnTo>
                  <a:lnTo>
                    <a:pt x="761" y="1806"/>
                  </a:lnTo>
                  <a:lnTo>
                    <a:pt x="753" y="1807"/>
                  </a:lnTo>
                  <a:lnTo>
                    <a:pt x="747" y="1808"/>
                  </a:lnTo>
                  <a:lnTo>
                    <a:pt x="731" y="1808"/>
                  </a:lnTo>
                  <a:lnTo>
                    <a:pt x="714" y="1806"/>
                  </a:lnTo>
                  <a:lnTo>
                    <a:pt x="697" y="1804"/>
                  </a:lnTo>
                  <a:lnTo>
                    <a:pt x="680" y="1803"/>
                  </a:lnTo>
                  <a:lnTo>
                    <a:pt x="678" y="1804"/>
                  </a:lnTo>
                  <a:lnTo>
                    <a:pt x="675" y="1804"/>
                  </a:lnTo>
                  <a:lnTo>
                    <a:pt x="674" y="1806"/>
                  </a:lnTo>
                  <a:lnTo>
                    <a:pt x="671" y="1806"/>
                  </a:lnTo>
                  <a:lnTo>
                    <a:pt x="670" y="1806"/>
                  </a:lnTo>
                  <a:lnTo>
                    <a:pt x="669" y="1806"/>
                  </a:lnTo>
                  <a:lnTo>
                    <a:pt x="666" y="1806"/>
                  </a:lnTo>
                  <a:lnTo>
                    <a:pt x="664" y="1806"/>
                  </a:lnTo>
                  <a:lnTo>
                    <a:pt x="664" y="1816"/>
                  </a:lnTo>
                  <a:lnTo>
                    <a:pt x="663" y="1824"/>
                  </a:lnTo>
                  <a:lnTo>
                    <a:pt x="659" y="1832"/>
                  </a:lnTo>
                  <a:lnTo>
                    <a:pt x="654" y="1840"/>
                  </a:lnTo>
                  <a:lnTo>
                    <a:pt x="646" y="1845"/>
                  </a:lnTo>
                  <a:lnTo>
                    <a:pt x="639" y="1850"/>
                  </a:lnTo>
                  <a:lnTo>
                    <a:pt x="629" y="1853"/>
                  </a:lnTo>
                  <a:lnTo>
                    <a:pt x="618" y="1857"/>
                  </a:lnTo>
                  <a:lnTo>
                    <a:pt x="598" y="1862"/>
                  </a:lnTo>
                  <a:lnTo>
                    <a:pt x="577" y="1865"/>
                  </a:lnTo>
                  <a:lnTo>
                    <a:pt x="558" y="1866"/>
                  </a:lnTo>
                  <a:lnTo>
                    <a:pt x="543" y="1866"/>
                  </a:lnTo>
                  <a:lnTo>
                    <a:pt x="532" y="1864"/>
                  </a:lnTo>
                  <a:lnTo>
                    <a:pt x="519" y="1860"/>
                  </a:lnTo>
                  <a:lnTo>
                    <a:pt x="508" y="1857"/>
                  </a:lnTo>
                  <a:lnTo>
                    <a:pt x="495" y="1855"/>
                  </a:lnTo>
                  <a:lnTo>
                    <a:pt x="490" y="1855"/>
                  </a:lnTo>
                  <a:lnTo>
                    <a:pt x="485" y="1855"/>
                  </a:lnTo>
                  <a:lnTo>
                    <a:pt x="480" y="1856"/>
                  </a:lnTo>
                  <a:lnTo>
                    <a:pt x="475" y="1859"/>
                  </a:lnTo>
                  <a:lnTo>
                    <a:pt x="471" y="1861"/>
                  </a:lnTo>
                  <a:lnTo>
                    <a:pt x="469" y="1865"/>
                  </a:lnTo>
                  <a:lnTo>
                    <a:pt x="466" y="1870"/>
                  </a:lnTo>
                  <a:lnTo>
                    <a:pt x="465" y="1877"/>
                  </a:lnTo>
                  <a:lnTo>
                    <a:pt x="459" y="1879"/>
                  </a:lnTo>
                  <a:lnTo>
                    <a:pt x="451" y="1881"/>
                  </a:lnTo>
                  <a:lnTo>
                    <a:pt x="441" y="1881"/>
                  </a:lnTo>
                  <a:lnTo>
                    <a:pt x="431" y="1882"/>
                  </a:lnTo>
                  <a:lnTo>
                    <a:pt x="421" y="1882"/>
                  </a:lnTo>
                  <a:lnTo>
                    <a:pt x="411" y="1881"/>
                  </a:lnTo>
                  <a:lnTo>
                    <a:pt x="403" y="1881"/>
                  </a:lnTo>
                  <a:lnTo>
                    <a:pt x="397" y="1881"/>
                  </a:lnTo>
                  <a:lnTo>
                    <a:pt x="396" y="1879"/>
                  </a:lnTo>
                  <a:lnTo>
                    <a:pt x="396" y="1877"/>
                  </a:lnTo>
                  <a:lnTo>
                    <a:pt x="396" y="1875"/>
                  </a:lnTo>
                  <a:lnTo>
                    <a:pt x="396" y="1874"/>
                  </a:lnTo>
                  <a:lnTo>
                    <a:pt x="396" y="1871"/>
                  </a:lnTo>
                  <a:lnTo>
                    <a:pt x="396" y="1869"/>
                  </a:lnTo>
                  <a:lnTo>
                    <a:pt x="397" y="1866"/>
                  </a:lnTo>
                  <a:lnTo>
                    <a:pt x="397" y="1862"/>
                  </a:lnTo>
                  <a:lnTo>
                    <a:pt x="385" y="1846"/>
                  </a:lnTo>
                  <a:lnTo>
                    <a:pt x="378" y="1833"/>
                  </a:lnTo>
                  <a:lnTo>
                    <a:pt x="377" y="1828"/>
                  </a:lnTo>
                  <a:lnTo>
                    <a:pt x="375" y="1824"/>
                  </a:lnTo>
                  <a:lnTo>
                    <a:pt x="375" y="1819"/>
                  </a:lnTo>
                  <a:lnTo>
                    <a:pt x="377" y="1817"/>
                  </a:lnTo>
                  <a:lnTo>
                    <a:pt x="380" y="1809"/>
                  </a:lnTo>
                  <a:lnTo>
                    <a:pt x="388" y="1799"/>
                  </a:lnTo>
                  <a:lnTo>
                    <a:pt x="396" y="1788"/>
                  </a:lnTo>
                  <a:lnTo>
                    <a:pt x="406" y="1772"/>
                  </a:lnTo>
                  <a:lnTo>
                    <a:pt x="403" y="1756"/>
                  </a:lnTo>
                  <a:lnTo>
                    <a:pt x="399" y="1743"/>
                  </a:lnTo>
                  <a:lnTo>
                    <a:pt x="396" y="1729"/>
                  </a:lnTo>
                  <a:lnTo>
                    <a:pt x="390" y="1715"/>
                  </a:lnTo>
                  <a:lnTo>
                    <a:pt x="382" y="1688"/>
                  </a:lnTo>
                  <a:lnTo>
                    <a:pt x="373" y="1663"/>
                  </a:lnTo>
                  <a:lnTo>
                    <a:pt x="369" y="1649"/>
                  </a:lnTo>
                  <a:lnTo>
                    <a:pt x="367" y="1637"/>
                  </a:lnTo>
                  <a:lnTo>
                    <a:pt x="365" y="1623"/>
                  </a:lnTo>
                  <a:lnTo>
                    <a:pt x="365" y="1609"/>
                  </a:lnTo>
                  <a:lnTo>
                    <a:pt x="367" y="1594"/>
                  </a:lnTo>
                  <a:lnTo>
                    <a:pt x="369" y="1579"/>
                  </a:lnTo>
                  <a:lnTo>
                    <a:pt x="375" y="1564"/>
                  </a:lnTo>
                  <a:lnTo>
                    <a:pt x="383" y="1547"/>
                  </a:lnTo>
                  <a:lnTo>
                    <a:pt x="384" y="1537"/>
                  </a:lnTo>
                  <a:lnTo>
                    <a:pt x="387" y="1523"/>
                  </a:lnTo>
                  <a:lnTo>
                    <a:pt x="388" y="1507"/>
                  </a:lnTo>
                  <a:lnTo>
                    <a:pt x="389" y="1489"/>
                  </a:lnTo>
                  <a:lnTo>
                    <a:pt x="388" y="1473"/>
                  </a:lnTo>
                  <a:lnTo>
                    <a:pt x="385" y="1458"/>
                  </a:lnTo>
                  <a:lnTo>
                    <a:pt x="383" y="1450"/>
                  </a:lnTo>
                  <a:lnTo>
                    <a:pt x="380" y="1444"/>
                  </a:lnTo>
                  <a:lnTo>
                    <a:pt x="377" y="1439"/>
                  </a:lnTo>
                  <a:lnTo>
                    <a:pt x="373" y="1434"/>
                  </a:lnTo>
                  <a:lnTo>
                    <a:pt x="370" y="1436"/>
                  </a:lnTo>
                  <a:lnTo>
                    <a:pt x="368" y="1438"/>
                  </a:lnTo>
                  <a:lnTo>
                    <a:pt x="365" y="1439"/>
                  </a:lnTo>
                  <a:lnTo>
                    <a:pt x="363" y="1440"/>
                  </a:lnTo>
                  <a:lnTo>
                    <a:pt x="360" y="1443"/>
                  </a:lnTo>
                  <a:lnTo>
                    <a:pt x="358" y="1444"/>
                  </a:lnTo>
                  <a:lnTo>
                    <a:pt x="355" y="1445"/>
                  </a:lnTo>
                  <a:lnTo>
                    <a:pt x="354" y="1446"/>
                  </a:lnTo>
                  <a:lnTo>
                    <a:pt x="351" y="1459"/>
                  </a:lnTo>
                  <a:lnTo>
                    <a:pt x="350" y="1472"/>
                  </a:lnTo>
                  <a:lnTo>
                    <a:pt x="349" y="1487"/>
                  </a:lnTo>
                  <a:lnTo>
                    <a:pt x="348" y="1502"/>
                  </a:lnTo>
                  <a:lnTo>
                    <a:pt x="345" y="1516"/>
                  </a:lnTo>
                  <a:lnTo>
                    <a:pt x="341" y="1530"/>
                  </a:lnTo>
                  <a:lnTo>
                    <a:pt x="340" y="1535"/>
                  </a:lnTo>
                  <a:lnTo>
                    <a:pt x="338" y="1540"/>
                  </a:lnTo>
                  <a:lnTo>
                    <a:pt x="335" y="1545"/>
                  </a:lnTo>
                  <a:lnTo>
                    <a:pt x="331" y="1547"/>
                  </a:lnTo>
                  <a:lnTo>
                    <a:pt x="331" y="1549"/>
                  </a:lnTo>
                  <a:lnTo>
                    <a:pt x="331" y="1550"/>
                  </a:lnTo>
                  <a:lnTo>
                    <a:pt x="331" y="1551"/>
                  </a:lnTo>
                  <a:lnTo>
                    <a:pt x="331" y="1552"/>
                  </a:lnTo>
                  <a:lnTo>
                    <a:pt x="331" y="1555"/>
                  </a:lnTo>
                  <a:lnTo>
                    <a:pt x="333" y="1557"/>
                  </a:lnTo>
                  <a:lnTo>
                    <a:pt x="334" y="1560"/>
                  </a:lnTo>
                  <a:lnTo>
                    <a:pt x="335" y="1564"/>
                  </a:lnTo>
                  <a:lnTo>
                    <a:pt x="333" y="1594"/>
                  </a:lnTo>
                  <a:lnTo>
                    <a:pt x="328" y="1623"/>
                  </a:lnTo>
                  <a:lnTo>
                    <a:pt x="321" y="1652"/>
                  </a:lnTo>
                  <a:lnTo>
                    <a:pt x="314" y="1681"/>
                  </a:lnTo>
                  <a:lnTo>
                    <a:pt x="306" y="1710"/>
                  </a:lnTo>
                  <a:lnTo>
                    <a:pt x="299" y="1738"/>
                  </a:lnTo>
                  <a:lnTo>
                    <a:pt x="292" y="1767"/>
                  </a:lnTo>
                  <a:lnTo>
                    <a:pt x="287" y="1794"/>
                  </a:lnTo>
                  <a:lnTo>
                    <a:pt x="290" y="1801"/>
                  </a:lnTo>
                  <a:lnTo>
                    <a:pt x="292" y="1806"/>
                  </a:lnTo>
                  <a:lnTo>
                    <a:pt x="294" y="1812"/>
                  </a:lnTo>
                  <a:lnTo>
                    <a:pt x="295" y="1818"/>
                  </a:lnTo>
                  <a:lnTo>
                    <a:pt x="296" y="1830"/>
                  </a:lnTo>
                  <a:lnTo>
                    <a:pt x="296" y="1842"/>
                  </a:lnTo>
                  <a:lnTo>
                    <a:pt x="294" y="1855"/>
                  </a:lnTo>
                  <a:lnTo>
                    <a:pt x="292" y="1867"/>
                  </a:lnTo>
                  <a:lnTo>
                    <a:pt x="290" y="1880"/>
                  </a:lnTo>
                  <a:lnTo>
                    <a:pt x="288" y="1890"/>
                  </a:lnTo>
                  <a:lnTo>
                    <a:pt x="282" y="1896"/>
                  </a:lnTo>
                  <a:lnTo>
                    <a:pt x="277" y="1900"/>
                  </a:lnTo>
                  <a:lnTo>
                    <a:pt x="272" y="1904"/>
                  </a:lnTo>
                  <a:lnTo>
                    <a:pt x="267" y="1905"/>
                  </a:lnTo>
                  <a:lnTo>
                    <a:pt x="258" y="1906"/>
                  </a:lnTo>
                  <a:lnTo>
                    <a:pt x="249" y="1905"/>
                  </a:lnTo>
                  <a:lnTo>
                    <a:pt x="242" y="1903"/>
                  </a:lnTo>
                  <a:lnTo>
                    <a:pt x="234" y="1901"/>
                  </a:lnTo>
                  <a:lnTo>
                    <a:pt x="231" y="1900"/>
                  </a:lnTo>
                  <a:lnTo>
                    <a:pt x="227" y="1901"/>
                  </a:lnTo>
                  <a:lnTo>
                    <a:pt x="222" y="1903"/>
                  </a:lnTo>
                  <a:lnTo>
                    <a:pt x="218" y="1904"/>
                  </a:lnTo>
                  <a:lnTo>
                    <a:pt x="208" y="1914"/>
                  </a:lnTo>
                  <a:lnTo>
                    <a:pt x="198" y="1924"/>
                  </a:lnTo>
                  <a:lnTo>
                    <a:pt x="186" y="1932"/>
                  </a:lnTo>
                  <a:lnTo>
                    <a:pt x="175" y="1939"/>
                  </a:lnTo>
                  <a:lnTo>
                    <a:pt x="163" y="1945"/>
                  </a:lnTo>
                  <a:lnTo>
                    <a:pt x="150" y="1950"/>
                  </a:lnTo>
                  <a:lnTo>
                    <a:pt x="137" y="1956"/>
                  </a:lnTo>
                  <a:lnTo>
                    <a:pt x="123" y="1959"/>
                  </a:lnTo>
                  <a:lnTo>
                    <a:pt x="111" y="1962"/>
                  </a:lnTo>
                  <a:lnTo>
                    <a:pt x="97" y="1964"/>
                  </a:lnTo>
                  <a:lnTo>
                    <a:pt x="83" y="1966"/>
                  </a:lnTo>
                  <a:lnTo>
                    <a:pt x="71" y="1966"/>
                  </a:lnTo>
                  <a:lnTo>
                    <a:pt x="57" y="1966"/>
                  </a:lnTo>
                  <a:lnTo>
                    <a:pt x="43" y="1964"/>
                  </a:lnTo>
                  <a:lnTo>
                    <a:pt x="30" y="1963"/>
                  </a:lnTo>
                  <a:lnTo>
                    <a:pt x="16" y="1961"/>
                  </a:lnTo>
                  <a:lnTo>
                    <a:pt x="8" y="1950"/>
                  </a:lnTo>
                  <a:lnTo>
                    <a:pt x="3" y="1942"/>
                  </a:lnTo>
                  <a:lnTo>
                    <a:pt x="0" y="1933"/>
                  </a:lnTo>
                  <a:lnTo>
                    <a:pt x="0" y="1925"/>
                  </a:lnTo>
                  <a:lnTo>
                    <a:pt x="3" y="1918"/>
                  </a:lnTo>
                  <a:lnTo>
                    <a:pt x="6" y="1911"/>
                  </a:lnTo>
                  <a:lnTo>
                    <a:pt x="13" y="1905"/>
                  </a:lnTo>
                  <a:lnTo>
                    <a:pt x="20" y="1899"/>
                  </a:lnTo>
                  <a:lnTo>
                    <a:pt x="37" y="1889"/>
                  </a:lnTo>
                  <a:lnTo>
                    <a:pt x="55" y="1880"/>
                  </a:lnTo>
                  <a:lnTo>
                    <a:pt x="73" y="1872"/>
                  </a:lnTo>
                  <a:lnTo>
                    <a:pt x="87" y="1865"/>
                  </a:lnTo>
                  <a:lnTo>
                    <a:pt x="92" y="1860"/>
                  </a:lnTo>
                  <a:lnTo>
                    <a:pt x="100" y="1853"/>
                  </a:lnTo>
                  <a:lnTo>
                    <a:pt x="108" y="1846"/>
                  </a:lnTo>
                  <a:lnTo>
                    <a:pt x="117" y="1838"/>
                  </a:lnTo>
                  <a:lnTo>
                    <a:pt x="127" y="1831"/>
                  </a:lnTo>
                  <a:lnTo>
                    <a:pt x="136" y="1823"/>
                  </a:lnTo>
                  <a:lnTo>
                    <a:pt x="145" y="1818"/>
                  </a:lnTo>
                  <a:lnTo>
                    <a:pt x="151" y="1814"/>
                  </a:lnTo>
                  <a:lnTo>
                    <a:pt x="157" y="1788"/>
                  </a:lnTo>
                  <a:lnTo>
                    <a:pt x="163" y="1759"/>
                  </a:lnTo>
                  <a:lnTo>
                    <a:pt x="166" y="1729"/>
                  </a:lnTo>
                  <a:lnTo>
                    <a:pt x="169" y="1698"/>
                  </a:lnTo>
                  <a:lnTo>
                    <a:pt x="173" y="1668"/>
                  </a:lnTo>
                  <a:lnTo>
                    <a:pt x="176" y="1639"/>
                  </a:lnTo>
                  <a:lnTo>
                    <a:pt x="180" y="1624"/>
                  </a:lnTo>
                  <a:lnTo>
                    <a:pt x="183" y="1610"/>
                  </a:lnTo>
                  <a:lnTo>
                    <a:pt x="188" y="1596"/>
                  </a:lnTo>
                  <a:lnTo>
                    <a:pt x="193" y="1583"/>
                  </a:lnTo>
                  <a:lnTo>
                    <a:pt x="194" y="1575"/>
                  </a:lnTo>
                  <a:lnTo>
                    <a:pt x="194" y="1567"/>
                  </a:lnTo>
                  <a:lnTo>
                    <a:pt x="195" y="1562"/>
                  </a:lnTo>
                  <a:lnTo>
                    <a:pt x="195" y="1559"/>
                  </a:lnTo>
                  <a:lnTo>
                    <a:pt x="197" y="1555"/>
                  </a:lnTo>
                  <a:lnTo>
                    <a:pt x="197" y="1551"/>
                  </a:lnTo>
                  <a:lnTo>
                    <a:pt x="197" y="1546"/>
                  </a:lnTo>
                  <a:lnTo>
                    <a:pt x="197" y="1540"/>
                  </a:lnTo>
                  <a:lnTo>
                    <a:pt x="198" y="1540"/>
                  </a:lnTo>
                  <a:lnTo>
                    <a:pt x="198" y="1540"/>
                  </a:lnTo>
                  <a:lnTo>
                    <a:pt x="199" y="1538"/>
                  </a:lnTo>
                  <a:lnTo>
                    <a:pt x="199" y="1538"/>
                  </a:lnTo>
                  <a:lnTo>
                    <a:pt x="200" y="1538"/>
                  </a:lnTo>
                  <a:lnTo>
                    <a:pt x="202" y="1537"/>
                  </a:lnTo>
                  <a:lnTo>
                    <a:pt x="202" y="1537"/>
                  </a:lnTo>
                  <a:lnTo>
                    <a:pt x="203" y="1536"/>
                  </a:lnTo>
                  <a:lnTo>
                    <a:pt x="203" y="1523"/>
                  </a:lnTo>
                  <a:lnTo>
                    <a:pt x="202" y="1512"/>
                  </a:lnTo>
                  <a:lnTo>
                    <a:pt x="202" y="1499"/>
                  </a:lnTo>
                  <a:lnTo>
                    <a:pt x="200" y="1487"/>
                  </a:lnTo>
                  <a:lnTo>
                    <a:pt x="200" y="1474"/>
                  </a:lnTo>
                  <a:lnTo>
                    <a:pt x="199" y="1462"/>
                  </a:lnTo>
                  <a:lnTo>
                    <a:pt x="199" y="1448"/>
                  </a:lnTo>
                  <a:lnTo>
                    <a:pt x="200" y="1434"/>
                  </a:lnTo>
                  <a:lnTo>
                    <a:pt x="193" y="1430"/>
                  </a:lnTo>
                  <a:lnTo>
                    <a:pt x="184" y="1426"/>
                  </a:lnTo>
                  <a:lnTo>
                    <a:pt x="174" y="1424"/>
                  </a:lnTo>
                  <a:lnTo>
                    <a:pt x="165" y="1421"/>
                  </a:lnTo>
                  <a:lnTo>
                    <a:pt x="155" y="1418"/>
                  </a:lnTo>
                  <a:lnTo>
                    <a:pt x="147" y="1415"/>
                  </a:lnTo>
                  <a:lnTo>
                    <a:pt x="141" y="1410"/>
                  </a:lnTo>
                  <a:lnTo>
                    <a:pt x="137" y="1405"/>
                  </a:lnTo>
                  <a:lnTo>
                    <a:pt x="136" y="1377"/>
                  </a:lnTo>
                  <a:lnTo>
                    <a:pt x="137" y="1348"/>
                  </a:lnTo>
                  <a:lnTo>
                    <a:pt x="141" y="1318"/>
                  </a:lnTo>
                  <a:lnTo>
                    <a:pt x="145" y="1288"/>
                  </a:lnTo>
                  <a:lnTo>
                    <a:pt x="149" y="1256"/>
                  </a:lnTo>
                  <a:lnTo>
                    <a:pt x="152" y="1226"/>
                  </a:lnTo>
                  <a:lnTo>
                    <a:pt x="156" y="1196"/>
                  </a:lnTo>
                  <a:lnTo>
                    <a:pt x="156" y="1166"/>
                  </a:lnTo>
                  <a:lnTo>
                    <a:pt x="150" y="1162"/>
                  </a:lnTo>
                  <a:lnTo>
                    <a:pt x="141" y="1158"/>
                  </a:lnTo>
                  <a:lnTo>
                    <a:pt x="132" y="1153"/>
                  </a:lnTo>
                  <a:lnTo>
                    <a:pt x="123" y="1149"/>
                  </a:lnTo>
                  <a:lnTo>
                    <a:pt x="115" y="1144"/>
                  </a:lnTo>
                  <a:lnTo>
                    <a:pt x="108" y="1139"/>
                  </a:lnTo>
                  <a:lnTo>
                    <a:pt x="106" y="1137"/>
                  </a:lnTo>
                  <a:lnTo>
                    <a:pt x="103" y="1133"/>
                  </a:lnTo>
                  <a:lnTo>
                    <a:pt x="102" y="1130"/>
                  </a:lnTo>
                  <a:lnTo>
                    <a:pt x="102" y="1126"/>
                  </a:lnTo>
                  <a:lnTo>
                    <a:pt x="107" y="1118"/>
                  </a:lnTo>
                  <a:lnTo>
                    <a:pt x="112" y="1105"/>
                  </a:lnTo>
                  <a:lnTo>
                    <a:pt x="117" y="1089"/>
                  </a:lnTo>
                  <a:lnTo>
                    <a:pt x="121" y="1070"/>
                  </a:lnTo>
                  <a:lnTo>
                    <a:pt x="126" y="1050"/>
                  </a:lnTo>
                  <a:lnTo>
                    <a:pt x="130" y="1032"/>
                  </a:lnTo>
                  <a:lnTo>
                    <a:pt x="132" y="1016"/>
                  </a:lnTo>
                  <a:lnTo>
                    <a:pt x="134" y="1003"/>
                  </a:lnTo>
                  <a:lnTo>
                    <a:pt x="134" y="980"/>
                  </a:lnTo>
                  <a:lnTo>
                    <a:pt x="132" y="960"/>
                  </a:lnTo>
                  <a:lnTo>
                    <a:pt x="129" y="944"/>
                  </a:lnTo>
                  <a:lnTo>
                    <a:pt x="125" y="927"/>
                  </a:lnTo>
                  <a:lnTo>
                    <a:pt x="118" y="912"/>
                  </a:lnTo>
                  <a:lnTo>
                    <a:pt x="112" y="896"/>
                  </a:lnTo>
                  <a:lnTo>
                    <a:pt x="105" y="877"/>
                  </a:lnTo>
                  <a:lnTo>
                    <a:pt x="96" y="856"/>
                  </a:lnTo>
                  <a:lnTo>
                    <a:pt x="87" y="822"/>
                  </a:lnTo>
                  <a:lnTo>
                    <a:pt x="78" y="786"/>
                  </a:lnTo>
                  <a:lnTo>
                    <a:pt x="74" y="769"/>
                  </a:lnTo>
                  <a:lnTo>
                    <a:pt x="71" y="751"/>
                  </a:lnTo>
                  <a:lnTo>
                    <a:pt x="68" y="733"/>
                  </a:lnTo>
                  <a:lnTo>
                    <a:pt x="68" y="716"/>
                  </a:lnTo>
                  <a:lnTo>
                    <a:pt x="68" y="699"/>
                  </a:lnTo>
                  <a:lnTo>
                    <a:pt x="71" y="683"/>
                  </a:lnTo>
                  <a:lnTo>
                    <a:pt x="73" y="675"/>
                  </a:lnTo>
                  <a:lnTo>
                    <a:pt x="76" y="668"/>
                  </a:lnTo>
                  <a:lnTo>
                    <a:pt x="79" y="661"/>
                  </a:lnTo>
                  <a:lnTo>
                    <a:pt x="83" y="654"/>
                  </a:lnTo>
                  <a:lnTo>
                    <a:pt x="88" y="648"/>
                  </a:lnTo>
                  <a:lnTo>
                    <a:pt x="93" y="641"/>
                  </a:lnTo>
                  <a:lnTo>
                    <a:pt x="100" y="635"/>
                  </a:lnTo>
                  <a:lnTo>
                    <a:pt x="106" y="630"/>
                  </a:lnTo>
                  <a:lnTo>
                    <a:pt x="115" y="624"/>
                  </a:lnTo>
                  <a:lnTo>
                    <a:pt x="122" y="619"/>
                  </a:lnTo>
                  <a:lnTo>
                    <a:pt x="132" y="615"/>
                  </a:lnTo>
                  <a:lnTo>
                    <a:pt x="142" y="611"/>
                  </a:lnTo>
                  <a:lnTo>
                    <a:pt x="150" y="606"/>
                  </a:lnTo>
                  <a:lnTo>
                    <a:pt x="157" y="602"/>
                  </a:lnTo>
                  <a:lnTo>
                    <a:pt x="165" y="598"/>
                  </a:lnTo>
                  <a:lnTo>
                    <a:pt x="173" y="593"/>
                  </a:lnTo>
                  <a:lnTo>
                    <a:pt x="180" y="588"/>
                  </a:lnTo>
                  <a:lnTo>
                    <a:pt x="188" y="582"/>
                  </a:lnTo>
                  <a:lnTo>
                    <a:pt x="194" y="576"/>
                  </a:lnTo>
                  <a:lnTo>
                    <a:pt x="200" y="568"/>
                  </a:lnTo>
                  <a:lnTo>
                    <a:pt x="203" y="564"/>
                  </a:lnTo>
                  <a:lnTo>
                    <a:pt x="204" y="559"/>
                  </a:lnTo>
                  <a:lnTo>
                    <a:pt x="205" y="557"/>
                  </a:lnTo>
                  <a:lnTo>
                    <a:pt x="208" y="553"/>
                  </a:lnTo>
                  <a:lnTo>
                    <a:pt x="210" y="551"/>
                  </a:lnTo>
                  <a:lnTo>
                    <a:pt x="213" y="547"/>
                  </a:lnTo>
                  <a:lnTo>
                    <a:pt x="218" y="544"/>
                  </a:lnTo>
                  <a:lnTo>
                    <a:pt x="223" y="541"/>
                  </a:lnTo>
                  <a:lnTo>
                    <a:pt x="222" y="537"/>
                  </a:lnTo>
                  <a:lnTo>
                    <a:pt x="220" y="534"/>
                  </a:lnTo>
                  <a:lnTo>
                    <a:pt x="218" y="530"/>
                  </a:lnTo>
                  <a:lnTo>
                    <a:pt x="215" y="527"/>
                  </a:lnTo>
                  <a:lnTo>
                    <a:pt x="213" y="523"/>
                  </a:lnTo>
                  <a:lnTo>
                    <a:pt x="210" y="519"/>
                  </a:lnTo>
                  <a:lnTo>
                    <a:pt x="208" y="517"/>
                  </a:lnTo>
                  <a:lnTo>
                    <a:pt x="205" y="513"/>
                  </a:lnTo>
                  <a:lnTo>
                    <a:pt x="197" y="515"/>
                  </a:lnTo>
                  <a:lnTo>
                    <a:pt x="190" y="518"/>
                  </a:lnTo>
                  <a:lnTo>
                    <a:pt x="184" y="520"/>
                  </a:lnTo>
                  <a:lnTo>
                    <a:pt x="179" y="522"/>
                  </a:lnTo>
                  <a:lnTo>
                    <a:pt x="174" y="523"/>
                  </a:lnTo>
                  <a:lnTo>
                    <a:pt x="168" y="522"/>
                  </a:lnTo>
                  <a:lnTo>
                    <a:pt x="163" y="518"/>
                  </a:lnTo>
                  <a:lnTo>
                    <a:pt x="156" y="512"/>
                  </a:lnTo>
                  <a:lnTo>
                    <a:pt x="154" y="503"/>
                  </a:lnTo>
                  <a:lnTo>
                    <a:pt x="152" y="493"/>
                  </a:lnTo>
                  <a:lnTo>
                    <a:pt x="150" y="483"/>
                  </a:lnTo>
                  <a:lnTo>
                    <a:pt x="149" y="474"/>
                  </a:lnTo>
                  <a:lnTo>
                    <a:pt x="147" y="464"/>
                  </a:lnTo>
                  <a:lnTo>
                    <a:pt x="146" y="454"/>
                  </a:lnTo>
                  <a:lnTo>
                    <a:pt x="144" y="444"/>
                  </a:lnTo>
                  <a:lnTo>
                    <a:pt x="141" y="435"/>
                  </a:lnTo>
                  <a:lnTo>
                    <a:pt x="135" y="427"/>
                  </a:lnTo>
                  <a:lnTo>
                    <a:pt x="129" y="421"/>
                  </a:lnTo>
                  <a:lnTo>
                    <a:pt x="123" y="413"/>
                  </a:lnTo>
                  <a:lnTo>
                    <a:pt x="118" y="404"/>
                  </a:lnTo>
                  <a:lnTo>
                    <a:pt x="115" y="396"/>
                  </a:lnTo>
                  <a:lnTo>
                    <a:pt x="112" y="387"/>
                  </a:lnTo>
                  <a:lnTo>
                    <a:pt x="111" y="377"/>
                  </a:lnTo>
                  <a:lnTo>
                    <a:pt x="110" y="368"/>
                  </a:lnTo>
                  <a:lnTo>
                    <a:pt x="108" y="348"/>
                  </a:lnTo>
                  <a:lnTo>
                    <a:pt x="110" y="328"/>
                  </a:lnTo>
                  <a:lnTo>
                    <a:pt x="113" y="309"/>
                  </a:lnTo>
                  <a:lnTo>
                    <a:pt x="118" y="291"/>
                  </a:lnTo>
                  <a:lnTo>
                    <a:pt x="122" y="286"/>
                  </a:lnTo>
                  <a:lnTo>
                    <a:pt x="126" y="281"/>
                  </a:lnTo>
                  <a:lnTo>
                    <a:pt x="129" y="277"/>
                  </a:lnTo>
                  <a:lnTo>
                    <a:pt x="130" y="272"/>
                  </a:lnTo>
                  <a:lnTo>
                    <a:pt x="131" y="263"/>
                  </a:lnTo>
                  <a:lnTo>
                    <a:pt x="132" y="256"/>
                  </a:lnTo>
                  <a:lnTo>
                    <a:pt x="134" y="252"/>
                  </a:lnTo>
                  <a:lnTo>
                    <a:pt x="135" y="248"/>
                  </a:lnTo>
                  <a:lnTo>
                    <a:pt x="137" y="246"/>
                  </a:lnTo>
                  <a:lnTo>
                    <a:pt x="141" y="243"/>
                  </a:lnTo>
                  <a:lnTo>
                    <a:pt x="146" y="241"/>
                  </a:lnTo>
                  <a:lnTo>
                    <a:pt x="152" y="239"/>
                  </a:lnTo>
                  <a:lnTo>
                    <a:pt x="161" y="238"/>
                  </a:lnTo>
                  <a:lnTo>
                    <a:pt x="171" y="238"/>
                  </a:lnTo>
                  <a:lnTo>
                    <a:pt x="188" y="226"/>
                  </a:lnTo>
                  <a:lnTo>
                    <a:pt x="204" y="217"/>
                  </a:lnTo>
                  <a:lnTo>
                    <a:pt x="219" y="209"/>
                  </a:lnTo>
                  <a:lnTo>
                    <a:pt x="236" y="205"/>
                  </a:lnTo>
                  <a:lnTo>
                    <a:pt x="252" y="202"/>
                  </a:lnTo>
                  <a:lnTo>
                    <a:pt x="270" y="200"/>
                  </a:lnTo>
                  <a:lnTo>
                    <a:pt x="290" y="200"/>
                  </a:lnTo>
                  <a:lnTo>
                    <a:pt x="311" y="199"/>
                  </a:lnTo>
                  <a:lnTo>
                    <a:pt x="315" y="200"/>
                  </a:lnTo>
                  <a:lnTo>
                    <a:pt x="320" y="202"/>
                  </a:lnTo>
                  <a:lnTo>
                    <a:pt x="324" y="203"/>
                  </a:lnTo>
                  <a:lnTo>
                    <a:pt x="328" y="204"/>
                  </a:lnTo>
                  <a:lnTo>
                    <a:pt x="331" y="205"/>
                  </a:lnTo>
                  <a:lnTo>
                    <a:pt x="336" y="207"/>
                  </a:lnTo>
                  <a:lnTo>
                    <a:pt x="340" y="208"/>
                  </a:lnTo>
                  <a:lnTo>
                    <a:pt x="344" y="208"/>
                  </a:lnTo>
                  <a:lnTo>
                    <a:pt x="346" y="207"/>
                  </a:lnTo>
                  <a:lnTo>
                    <a:pt x="349" y="205"/>
                  </a:lnTo>
                  <a:lnTo>
                    <a:pt x="351" y="203"/>
                  </a:lnTo>
                  <a:lnTo>
                    <a:pt x="355" y="200"/>
                  </a:lnTo>
                  <a:lnTo>
                    <a:pt x="358" y="198"/>
                  </a:lnTo>
                  <a:lnTo>
                    <a:pt x="360" y="194"/>
                  </a:lnTo>
                  <a:lnTo>
                    <a:pt x="363" y="192"/>
                  </a:lnTo>
                  <a:lnTo>
                    <a:pt x="364" y="188"/>
                  </a:lnTo>
                  <a:lnTo>
                    <a:pt x="368" y="186"/>
                  </a:lnTo>
                  <a:lnTo>
                    <a:pt x="372" y="185"/>
                  </a:lnTo>
                  <a:lnTo>
                    <a:pt x="374" y="184"/>
                  </a:lnTo>
                  <a:lnTo>
                    <a:pt x="378" y="181"/>
                  </a:lnTo>
                  <a:lnTo>
                    <a:pt x="382" y="180"/>
                  </a:lnTo>
                  <a:lnTo>
                    <a:pt x="387" y="179"/>
                  </a:lnTo>
                  <a:lnTo>
                    <a:pt x="392" y="178"/>
                  </a:lnTo>
                  <a:lnTo>
                    <a:pt x="398" y="178"/>
                  </a:lnTo>
                  <a:lnTo>
                    <a:pt x="402" y="184"/>
                  </a:lnTo>
                  <a:lnTo>
                    <a:pt x="404" y="190"/>
                  </a:lnTo>
                  <a:lnTo>
                    <a:pt x="406" y="194"/>
                  </a:lnTo>
                  <a:lnTo>
                    <a:pt x="407" y="199"/>
                  </a:lnTo>
                  <a:lnTo>
                    <a:pt x="407" y="203"/>
                  </a:lnTo>
                  <a:lnTo>
                    <a:pt x="407" y="208"/>
                  </a:lnTo>
                  <a:lnTo>
                    <a:pt x="406" y="214"/>
                  </a:lnTo>
                  <a:lnTo>
                    <a:pt x="404" y="222"/>
                  </a:lnTo>
                  <a:lnTo>
                    <a:pt x="408" y="226"/>
                  </a:lnTo>
                  <a:lnTo>
                    <a:pt x="411" y="228"/>
                  </a:lnTo>
                  <a:lnTo>
                    <a:pt x="413" y="229"/>
                  </a:lnTo>
                  <a:lnTo>
                    <a:pt x="416" y="231"/>
                  </a:lnTo>
                  <a:lnTo>
                    <a:pt x="418" y="232"/>
                  </a:lnTo>
                  <a:lnTo>
                    <a:pt x="422" y="232"/>
                  </a:lnTo>
                  <a:lnTo>
                    <a:pt x="427" y="232"/>
                  </a:lnTo>
                  <a:lnTo>
                    <a:pt x="432" y="232"/>
                  </a:lnTo>
                  <a:lnTo>
                    <a:pt x="437" y="228"/>
                  </a:lnTo>
                  <a:lnTo>
                    <a:pt x="441" y="226"/>
                  </a:lnTo>
                  <a:lnTo>
                    <a:pt x="443" y="226"/>
                  </a:lnTo>
                  <a:lnTo>
                    <a:pt x="445" y="227"/>
                  </a:lnTo>
                  <a:lnTo>
                    <a:pt x="445" y="233"/>
                  </a:lnTo>
                  <a:lnTo>
                    <a:pt x="442" y="243"/>
                  </a:lnTo>
                  <a:lnTo>
                    <a:pt x="438" y="256"/>
                  </a:lnTo>
                  <a:lnTo>
                    <a:pt x="433" y="267"/>
                  </a:lnTo>
                  <a:lnTo>
                    <a:pt x="431" y="276"/>
                  </a:lnTo>
                  <a:lnTo>
                    <a:pt x="430" y="280"/>
                  </a:lnTo>
                  <a:lnTo>
                    <a:pt x="438" y="296"/>
                  </a:lnTo>
                  <a:lnTo>
                    <a:pt x="447" y="314"/>
                  </a:lnTo>
                  <a:lnTo>
                    <a:pt x="455" y="330"/>
                  </a:lnTo>
                  <a:lnTo>
                    <a:pt x="461" y="346"/>
                  </a:lnTo>
                  <a:lnTo>
                    <a:pt x="466" y="363"/>
                  </a:lnTo>
                  <a:lnTo>
                    <a:pt x="471" y="378"/>
                  </a:lnTo>
                  <a:lnTo>
                    <a:pt x="474" y="393"/>
                  </a:lnTo>
                  <a:lnTo>
                    <a:pt x="475" y="408"/>
                  </a:lnTo>
                  <a:lnTo>
                    <a:pt x="475" y="423"/>
                  </a:lnTo>
                  <a:lnTo>
                    <a:pt x="474" y="438"/>
                  </a:lnTo>
                  <a:lnTo>
                    <a:pt x="470" y="454"/>
                  </a:lnTo>
                  <a:lnTo>
                    <a:pt x="465" y="469"/>
                  </a:lnTo>
                  <a:lnTo>
                    <a:pt x="457" y="483"/>
                  </a:lnTo>
                  <a:lnTo>
                    <a:pt x="448" y="498"/>
                  </a:lnTo>
                  <a:lnTo>
                    <a:pt x="437" y="513"/>
                  </a:lnTo>
                  <a:lnTo>
                    <a:pt x="425" y="528"/>
                  </a:lnTo>
                  <a:lnTo>
                    <a:pt x="425" y="534"/>
                  </a:lnTo>
                  <a:lnTo>
                    <a:pt x="426" y="541"/>
                  </a:lnTo>
                  <a:lnTo>
                    <a:pt x="428" y="546"/>
                  </a:lnTo>
                  <a:lnTo>
                    <a:pt x="430" y="552"/>
                  </a:lnTo>
                  <a:lnTo>
                    <a:pt x="431" y="557"/>
                  </a:lnTo>
                  <a:lnTo>
                    <a:pt x="432" y="563"/>
                  </a:lnTo>
                  <a:lnTo>
                    <a:pt x="431" y="571"/>
                  </a:lnTo>
                  <a:lnTo>
                    <a:pt x="430" y="580"/>
                  </a:lnTo>
                  <a:lnTo>
                    <a:pt x="436" y="583"/>
                  </a:lnTo>
                  <a:lnTo>
                    <a:pt x="442" y="588"/>
                  </a:lnTo>
                  <a:lnTo>
                    <a:pt x="450" y="592"/>
                  </a:lnTo>
                  <a:lnTo>
                    <a:pt x="457" y="597"/>
                  </a:lnTo>
                  <a:lnTo>
                    <a:pt x="465" y="601"/>
                  </a:lnTo>
                  <a:lnTo>
                    <a:pt x="471" y="605"/>
                  </a:lnTo>
                  <a:lnTo>
                    <a:pt x="479" y="609"/>
                  </a:lnTo>
                  <a:lnTo>
                    <a:pt x="486" y="611"/>
                  </a:lnTo>
                  <a:lnTo>
                    <a:pt x="494" y="614"/>
                  </a:lnTo>
                  <a:lnTo>
                    <a:pt x="500" y="616"/>
                  </a:lnTo>
                  <a:lnTo>
                    <a:pt x="506" y="622"/>
                  </a:lnTo>
                  <a:lnTo>
                    <a:pt x="513" y="629"/>
                  </a:lnTo>
                  <a:lnTo>
                    <a:pt x="525" y="645"/>
                  </a:lnTo>
                  <a:lnTo>
                    <a:pt x="537" y="665"/>
                  </a:lnTo>
                  <a:lnTo>
                    <a:pt x="548" y="687"/>
                  </a:lnTo>
                  <a:lnTo>
                    <a:pt x="558" y="708"/>
                  </a:lnTo>
                  <a:lnTo>
                    <a:pt x="567" y="727"/>
                  </a:lnTo>
                  <a:lnTo>
                    <a:pt x="574" y="741"/>
                  </a:lnTo>
                  <a:lnTo>
                    <a:pt x="576" y="741"/>
                  </a:lnTo>
                  <a:lnTo>
                    <a:pt x="576" y="741"/>
                  </a:lnTo>
                  <a:lnTo>
                    <a:pt x="576" y="741"/>
                  </a:lnTo>
                  <a:lnTo>
                    <a:pt x="577" y="741"/>
                  </a:lnTo>
                  <a:lnTo>
                    <a:pt x="577" y="741"/>
                  </a:lnTo>
                  <a:lnTo>
                    <a:pt x="578" y="741"/>
                  </a:lnTo>
                  <a:lnTo>
                    <a:pt x="578" y="741"/>
                  </a:lnTo>
                  <a:lnTo>
                    <a:pt x="579" y="741"/>
                  </a:lnTo>
                  <a:lnTo>
                    <a:pt x="579" y="740"/>
                  </a:lnTo>
                  <a:lnTo>
                    <a:pt x="579" y="738"/>
                  </a:lnTo>
                  <a:lnTo>
                    <a:pt x="579" y="736"/>
                  </a:lnTo>
                  <a:lnTo>
                    <a:pt x="579" y="735"/>
                  </a:lnTo>
                  <a:lnTo>
                    <a:pt x="579" y="733"/>
                  </a:lnTo>
                  <a:lnTo>
                    <a:pt x="579" y="732"/>
                  </a:lnTo>
                  <a:lnTo>
                    <a:pt x="579" y="731"/>
                  </a:lnTo>
                  <a:lnTo>
                    <a:pt x="579" y="730"/>
                  </a:lnTo>
                  <a:lnTo>
                    <a:pt x="579" y="730"/>
                  </a:lnTo>
                  <a:lnTo>
                    <a:pt x="579" y="728"/>
                  </a:lnTo>
                  <a:lnTo>
                    <a:pt x="579" y="728"/>
                  </a:lnTo>
                  <a:lnTo>
                    <a:pt x="581" y="728"/>
                  </a:lnTo>
                  <a:lnTo>
                    <a:pt x="581" y="728"/>
                  </a:lnTo>
                  <a:lnTo>
                    <a:pt x="581" y="727"/>
                  </a:lnTo>
                  <a:lnTo>
                    <a:pt x="581" y="727"/>
                  </a:lnTo>
                  <a:lnTo>
                    <a:pt x="582" y="727"/>
                  </a:lnTo>
                  <a:lnTo>
                    <a:pt x="581" y="701"/>
                  </a:lnTo>
                  <a:lnTo>
                    <a:pt x="581" y="672"/>
                  </a:lnTo>
                  <a:lnTo>
                    <a:pt x="579" y="641"/>
                  </a:lnTo>
                  <a:lnTo>
                    <a:pt x="579" y="612"/>
                  </a:lnTo>
                  <a:lnTo>
                    <a:pt x="581" y="582"/>
                  </a:lnTo>
                  <a:lnTo>
                    <a:pt x="583" y="553"/>
                  </a:lnTo>
                  <a:lnTo>
                    <a:pt x="586" y="538"/>
                  </a:lnTo>
                  <a:lnTo>
                    <a:pt x="588" y="524"/>
                  </a:lnTo>
                  <a:lnTo>
                    <a:pt x="591" y="510"/>
                  </a:lnTo>
                  <a:lnTo>
                    <a:pt x="596" y="498"/>
                  </a:lnTo>
                  <a:lnTo>
                    <a:pt x="606" y="488"/>
                  </a:lnTo>
                  <a:lnTo>
                    <a:pt x="618" y="479"/>
                  </a:lnTo>
                  <a:lnTo>
                    <a:pt x="632" y="471"/>
                  </a:lnTo>
                  <a:lnTo>
                    <a:pt x="647" y="464"/>
                  </a:lnTo>
                  <a:lnTo>
                    <a:pt x="663" y="456"/>
                  </a:lnTo>
                  <a:lnTo>
                    <a:pt x="679" y="449"/>
                  </a:lnTo>
                  <a:lnTo>
                    <a:pt x="694" y="441"/>
                  </a:lnTo>
                  <a:lnTo>
                    <a:pt x="709" y="432"/>
                  </a:lnTo>
                  <a:lnTo>
                    <a:pt x="710" y="427"/>
                  </a:lnTo>
                  <a:lnTo>
                    <a:pt x="713" y="423"/>
                  </a:lnTo>
                  <a:lnTo>
                    <a:pt x="717" y="420"/>
                  </a:lnTo>
                  <a:lnTo>
                    <a:pt x="722" y="416"/>
                  </a:lnTo>
                  <a:lnTo>
                    <a:pt x="727" y="413"/>
                  </a:lnTo>
                  <a:lnTo>
                    <a:pt x="733" y="411"/>
                  </a:lnTo>
                  <a:lnTo>
                    <a:pt x="739" y="407"/>
                  </a:lnTo>
                  <a:lnTo>
                    <a:pt x="746" y="404"/>
                  </a:lnTo>
                  <a:lnTo>
                    <a:pt x="746" y="403"/>
                  </a:lnTo>
                  <a:lnTo>
                    <a:pt x="746" y="403"/>
                  </a:lnTo>
                  <a:lnTo>
                    <a:pt x="744" y="403"/>
                  </a:lnTo>
                  <a:lnTo>
                    <a:pt x="744" y="402"/>
                  </a:lnTo>
                  <a:lnTo>
                    <a:pt x="744" y="402"/>
                  </a:lnTo>
                  <a:lnTo>
                    <a:pt x="744" y="401"/>
                  </a:lnTo>
                  <a:lnTo>
                    <a:pt x="744" y="401"/>
                  </a:lnTo>
                  <a:lnTo>
                    <a:pt x="744" y="399"/>
                  </a:lnTo>
                  <a:lnTo>
                    <a:pt x="728" y="399"/>
                  </a:lnTo>
                  <a:lnTo>
                    <a:pt x="715" y="398"/>
                  </a:lnTo>
                  <a:lnTo>
                    <a:pt x="707" y="397"/>
                  </a:lnTo>
                  <a:lnTo>
                    <a:pt x="700" y="394"/>
                  </a:lnTo>
                  <a:lnTo>
                    <a:pt x="695" y="389"/>
                  </a:lnTo>
                  <a:lnTo>
                    <a:pt x="692" y="382"/>
                  </a:lnTo>
                  <a:lnTo>
                    <a:pt x="688" y="370"/>
                  </a:lnTo>
                  <a:lnTo>
                    <a:pt x="683" y="354"/>
                  </a:lnTo>
                  <a:lnTo>
                    <a:pt x="670" y="328"/>
                  </a:lnTo>
                  <a:lnTo>
                    <a:pt x="663" y="304"/>
                  </a:lnTo>
                  <a:lnTo>
                    <a:pt x="658" y="282"/>
                  </a:lnTo>
                  <a:lnTo>
                    <a:pt x="654" y="262"/>
                  </a:lnTo>
                  <a:lnTo>
                    <a:pt x="654" y="242"/>
                  </a:lnTo>
                  <a:lnTo>
                    <a:pt x="655" y="220"/>
                  </a:lnTo>
                  <a:lnTo>
                    <a:pt x="658" y="197"/>
                  </a:lnTo>
                  <a:lnTo>
                    <a:pt x="661" y="169"/>
                  </a:lnTo>
                  <a:lnTo>
                    <a:pt x="661" y="169"/>
                  </a:lnTo>
                  <a:lnTo>
                    <a:pt x="660" y="168"/>
                  </a:lnTo>
                  <a:lnTo>
                    <a:pt x="660" y="168"/>
                  </a:lnTo>
                  <a:lnTo>
                    <a:pt x="660" y="168"/>
                  </a:lnTo>
                  <a:lnTo>
                    <a:pt x="660" y="168"/>
                  </a:lnTo>
                  <a:lnTo>
                    <a:pt x="660" y="168"/>
                  </a:lnTo>
                  <a:lnTo>
                    <a:pt x="659" y="168"/>
                  </a:lnTo>
                  <a:lnTo>
                    <a:pt x="659" y="168"/>
                  </a:lnTo>
                  <a:lnTo>
                    <a:pt x="655" y="171"/>
                  </a:lnTo>
                  <a:lnTo>
                    <a:pt x="652" y="174"/>
                  </a:lnTo>
                  <a:lnTo>
                    <a:pt x="649" y="176"/>
                  </a:lnTo>
                  <a:lnTo>
                    <a:pt x="646" y="178"/>
                  </a:lnTo>
                  <a:lnTo>
                    <a:pt x="644" y="179"/>
                  </a:lnTo>
                  <a:lnTo>
                    <a:pt x="641" y="180"/>
                  </a:lnTo>
                  <a:lnTo>
                    <a:pt x="639" y="181"/>
                  </a:lnTo>
                  <a:lnTo>
                    <a:pt x="635" y="181"/>
                  </a:lnTo>
                  <a:lnTo>
                    <a:pt x="631" y="176"/>
                  </a:lnTo>
                  <a:lnTo>
                    <a:pt x="630" y="170"/>
                  </a:lnTo>
                  <a:lnTo>
                    <a:pt x="629" y="164"/>
                  </a:lnTo>
                  <a:lnTo>
                    <a:pt x="630" y="157"/>
                  </a:lnTo>
                  <a:lnTo>
                    <a:pt x="630" y="150"/>
                  </a:lnTo>
                  <a:lnTo>
                    <a:pt x="631" y="142"/>
                  </a:lnTo>
                  <a:lnTo>
                    <a:pt x="631" y="134"/>
                  </a:lnTo>
                  <a:lnTo>
                    <a:pt x="631" y="125"/>
                  </a:lnTo>
                  <a:lnTo>
                    <a:pt x="629" y="118"/>
                  </a:lnTo>
                  <a:lnTo>
                    <a:pt x="627" y="115"/>
                  </a:lnTo>
                  <a:lnTo>
                    <a:pt x="626" y="111"/>
                  </a:lnTo>
                  <a:lnTo>
                    <a:pt x="626" y="106"/>
                  </a:lnTo>
                  <a:lnTo>
                    <a:pt x="625" y="102"/>
                  </a:lnTo>
                  <a:lnTo>
                    <a:pt x="625" y="97"/>
                  </a:lnTo>
                  <a:lnTo>
                    <a:pt x="625" y="92"/>
                  </a:lnTo>
                  <a:lnTo>
                    <a:pt x="625" y="87"/>
                  </a:lnTo>
                  <a:lnTo>
                    <a:pt x="630" y="71"/>
                  </a:lnTo>
                  <a:lnTo>
                    <a:pt x="637" y="55"/>
                  </a:lnTo>
                  <a:lnTo>
                    <a:pt x="645" y="43"/>
                  </a:lnTo>
                  <a:lnTo>
                    <a:pt x="655" y="33"/>
                  </a:lnTo>
                  <a:lnTo>
                    <a:pt x="666" y="23"/>
                  </a:lnTo>
                  <a:lnTo>
                    <a:pt x="678" y="16"/>
                  </a:lnTo>
                  <a:lnTo>
                    <a:pt x="690" y="10"/>
                  </a:lnTo>
                  <a:lnTo>
                    <a:pt x="704" y="5"/>
                  </a:lnTo>
                  <a:lnTo>
                    <a:pt x="718" y="3"/>
                  </a:lnTo>
                  <a:lnTo>
                    <a:pt x="733" y="1"/>
                  </a:lnTo>
                  <a:lnTo>
                    <a:pt x="748" y="0"/>
                  </a:lnTo>
                  <a:lnTo>
                    <a:pt x="763" y="1"/>
                  </a:lnTo>
                  <a:lnTo>
                    <a:pt x="778" y="3"/>
                  </a:lnTo>
                  <a:lnTo>
                    <a:pt x="794" y="6"/>
                  </a:lnTo>
                  <a:lnTo>
                    <a:pt x="810" y="10"/>
                  </a:lnTo>
                  <a:lnTo>
                    <a:pt x="824" y="15"/>
                  </a:lnTo>
                  <a:lnTo>
                    <a:pt x="826" y="16"/>
                  </a:lnTo>
                  <a:lnTo>
                    <a:pt x="830" y="16"/>
                  </a:lnTo>
                  <a:lnTo>
                    <a:pt x="834" y="16"/>
                  </a:lnTo>
                  <a:lnTo>
                    <a:pt x="839" y="14"/>
                  </a:lnTo>
                  <a:lnTo>
                    <a:pt x="850" y="10"/>
                  </a:lnTo>
                  <a:lnTo>
                    <a:pt x="860" y="5"/>
                  </a:lnTo>
                  <a:lnTo>
                    <a:pt x="865" y="4"/>
                  </a:lnTo>
                  <a:lnTo>
                    <a:pt x="869" y="3"/>
                  </a:lnTo>
                  <a:lnTo>
                    <a:pt x="873" y="3"/>
                  </a:lnTo>
                  <a:lnTo>
                    <a:pt x="875" y="4"/>
                  </a:lnTo>
                  <a:lnTo>
                    <a:pt x="877" y="8"/>
                  </a:lnTo>
                  <a:lnTo>
                    <a:pt x="877" y="11"/>
                  </a:lnTo>
                  <a:lnTo>
                    <a:pt x="875" y="19"/>
                  </a:lnTo>
                  <a:lnTo>
                    <a:pt x="872" y="29"/>
                  </a:lnTo>
                  <a:lnTo>
                    <a:pt x="882" y="33"/>
                  </a:lnTo>
                  <a:lnTo>
                    <a:pt x="889" y="39"/>
                  </a:lnTo>
                  <a:lnTo>
                    <a:pt x="896" y="48"/>
                  </a:lnTo>
                  <a:lnTo>
                    <a:pt x="902" y="57"/>
                  </a:lnTo>
                  <a:lnTo>
                    <a:pt x="906" y="68"/>
                  </a:lnTo>
                  <a:lnTo>
                    <a:pt x="908" y="79"/>
                  </a:lnTo>
                  <a:lnTo>
                    <a:pt x="911" y="91"/>
                  </a:lnTo>
                  <a:lnTo>
                    <a:pt x="912" y="103"/>
                  </a:lnTo>
                  <a:lnTo>
                    <a:pt x="912" y="116"/>
                  </a:lnTo>
                  <a:lnTo>
                    <a:pt x="911" y="129"/>
                  </a:lnTo>
                  <a:lnTo>
                    <a:pt x="909" y="141"/>
                  </a:lnTo>
                  <a:lnTo>
                    <a:pt x="907" y="152"/>
                  </a:lnTo>
                  <a:lnTo>
                    <a:pt x="903" y="164"/>
                  </a:lnTo>
                  <a:lnTo>
                    <a:pt x="899" y="174"/>
                  </a:lnTo>
                  <a:lnTo>
                    <a:pt x="896" y="183"/>
                  </a:lnTo>
                  <a:lnTo>
                    <a:pt x="891" y="190"/>
                  </a:lnTo>
                  <a:lnTo>
                    <a:pt x="888" y="199"/>
                  </a:lnTo>
                  <a:lnTo>
                    <a:pt x="887" y="208"/>
                  </a:lnTo>
                  <a:lnTo>
                    <a:pt x="885" y="215"/>
                  </a:lnTo>
                  <a:lnTo>
                    <a:pt x="883" y="224"/>
                  </a:lnTo>
                  <a:lnTo>
                    <a:pt x="880" y="232"/>
                  </a:lnTo>
                  <a:lnTo>
                    <a:pt x="878" y="239"/>
                  </a:lnTo>
                  <a:lnTo>
                    <a:pt x="874" y="247"/>
                  </a:lnTo>
                  <a:lnTo>
                    <a:pt x="869" y="253"/>
                  </a:lnTo>
                  <a:lnTo>
                    <a:pt x="863" y="256"/>
                  </a:lnTo>
                  <a:lnTo>
                    <a:pt x="857" y="258"/>
                  </a:lnTo>
                  <a:lnTo>
                    <a:pt x="850" y="262"/>
                  </a:lnTo>
                  <a:lnTo>
                    <a:pt x="846" y="267"/>
                  </a:lnTo>
                  <a:lnTo>
                    <a:pt x="843" y="273"/>
                  </a:lnTo>
                  <a:lnTo>
                    <a:pt x="840" y="280"/>
                  </a:lnTo>
                  <a:lnTo>
                    <a:pt x="838" y="286"/>
                  </a:lnTo>
                  <a:lnTo>
                    <a:pt x="836" y="294"/>
                  </a:lnTo>
                  <a:lnTo>
                    <a:pt x="834" y="309"/>
                  </a:lnTo>
                  <a:lnTo>
                    <a:pt x="833" y="324"/>
                  </a:lnTo>
                  <a:lnTo>
                    <a:pt x="831" y="339"/>
                  </a:lnTo>
                  <a:lnTo>
                    <a:pt x="830" y="353"/>
                  </a:lnTo>
                  <a:lnTo>
                    <a:pt x="845" y="355"/>
                  </a:lnTo>
                  <a:lnTo>
                    <a:pt x="855" y="358"/>
                  </a:lnTo>
                  <a:lnTo>
                    <a:pt x="862" y="362"/>
                  </a:lnTo>
                  <a:lnTo>
                    <a:pt x="865" y="365"/>
                  </a:lnTo>
                  <a:lnTo>
                    <a:pt x="868" y="370"/>
                  </a:lnTo>
                  <a:lnTo>
                    <a:pt x="868" y="379"/>
                  </a:lnTo>
                  <a:lnTo>
                    <a:pt x="867" y="389"/>
                  </a:lnTo>
                  <a:lnTo>
                    <a:pt x="865" y="403"/>
                  </a:lnTo>
                  <a:lnTo>
                    <a:pt x="870" y="408"/>
                  </a:lnTo>
                  <a:lnTo>
                    <a:pt x="875" y="413"/>
                  </a:lnTo>
                  <a:lnTo>
                    <a:pt x="880" y="420"/>
                  </a:lnTo>
                  <a:lnTo>
                    <a:pt x="885" y="425"/>
                  </a:lnTo>
                  <a:lnTo>
                    <a:pt x="892" y="430"/>
                  </a:lnTo>
                  <a:lnTo>
                    <a:pt x="898" y="433"/>
                  </a:lnTo>
                  <a:lnTo>
                    <a:pt x="904" y="437"/>
                  </a:lnTo>
                  <a:lnTo>
                    <a:pt x="911" y="437"/>
                  </a:lnTo>
                  <a:lnTo>
                    <a:pt x="912" y="436"/>
                  </a:lnTo>
                  <a:lnTo>
                    <a:pt x="914" y="435"/>
                  </a:lnTo>
                  <a:lnTo>
                    <a:pt x="916" y="432"/>
                  </a:lnTo>
                  <a:lnTo>
                    <a:pt x="917" y="431"/>
                  </a:lnTo>
                  <a:lnTo>
                    <a:pt x="918" y="428"/>
                  </a:lnTo>
                  <a:lnTo>
                    <a:pt x="919" y="426"/>
                  </a:lnTo>
                  <a:lnTo>
                    <a:pt x="921" y="422"/>
                  </a:lnTo>
                  <a:lnTo>
                    <a:pt x="922" y="420"/>
                  </a:lnTo>
                  <a:lnTo>
                    <a:pt x="918" y="413"/>
                  </a:lnTo>
                  <a:lnTo>
                    <a:pt x="917" y="408"/>
                  </a:lnTo>
                  <a:lnTo>
                    <a:pt x="917" y="403"/>
                  </a:lnTo>
                  <a:lnTo>
                    <a:pt x="919" y="398"/>
                  </a:lnTo>
                  <a:lnTo>
                    <a:pt x="922" y="393"/>
                  </a:lnTo>
                  <a:lnTo>
                    <a:pt x="926" y="387"/>
                  </a:lnTo>
                  <a:lnTo>
                    <a:pt x="928" y="381"/>
                  </a:lnTo>
                  <a:lnTo>
                    <a:pt x="932" y="373"/>
                  </a:lnTo>
                  <a:lnTo>
                    <a:pt x="932" y="372"/>
                  </a:lnTo>
                  <a:lnTo>
                    <a:pt x="933" y="372"/>
                  </a:lnTo>
                  <a:lnTo>
                    <a:pt x="935" y="372"/>
                  </a:lnTo>
                  <a:lnTo>
                    <a:pt x="936" y="370"/>
                  </a:lnTo>
                  <a:lnTo>
                    <a:pt x="937" y="370"/>
                  </a:lnTo>
                  <a:lnTo>
                    <a:pt x="938" y="370"/>
                  </a:lnTo>
                  <a:lnTo>
                    <a:pt x="938" y="369"/>
                  </a:lnTo>
                  <a:lnTo>
                    <a:pt x="940" y="369"/>
                  </a:lnTo>
                  <a:lnTo>
                    <a:pt x="940" y="368"/>
                  </a:lnTo>
                  <a:lnTo>
                    <a:pt x="937" y="367"/>
                  </a:lnTo>
                  <a:lnTo>
                    <a:pt x="936" y="367"/>
                  </a:lnTo>
                  <a:lnTo>
                    <a:pt x="933" y="365"/>
                  </a:lnTo>
                  <a:lnTo>
                    <a:pt x="931" y="364"/>
                  </a:lnTo>
                  <a:lnTo>
                    <a:pt x="928" y="364"/>
                  </a:lnTo>
                  <a:lnTo>
                    <a:pt x="926" y="363"/>
                  </a:lnTo>
                  <a:lnTo>
                    <a:pt x="925" y="362"/>
                  </a:lnTo>
                  <a:lnTo>
                    <a:pt x="918" y="339"/>
                  </a:lnTo>
                  <a:lnTo>
                    <a:pt x="916" y="319"/>
                  </a:lnTo>
                  <a:lnTo>
                    <a:pt x="914" y="300"/>
                  </a:lnTo>
                  <a:lnTo>
                    <a:pt x="916" y="281"/>
                  </a:lnTo>
                  <a:lnTo>
                    <a:pt x="919" y="265"/>
                  </a:lnTo>
                  <a:lnTo>
                    <a:pt x="925" y="249"/>
                  </a:lnTo>
                  <a:lnTo>
                    <a:pt x="928" y="243"/>
                  </a:lnTo>
                  <a:lnTo>
                    <a:pt x="932" y="237"/>
                  </a:lnTo>
                  <a:lnTo>
                    <a:pt x="937" y="231"/>
                  </a:lnTo>
                  <a:lnTo>
                    <a:pt x="942" y="224"/>
                  </a:lnTo>
                  <a:lnTo>
                    <a:pt x="954" y="214"/>
                  </a:lnTo>
                  <a:lnTo>
                    <a:pt x="966" y="205"/>
                  </a:lnTo>
                  <a:lnTo>
                    <a:pt x="981" y="199"/>
                  </a:lnTo>
                  <a:lnTo>
                    <a:pt x="999" y="194"/>
                  </a:lnTo>
                  <a:lnTo>
                    <a:pt x="1016" y="192"/>
                  </a:lnTo>
                  <a:lnTo>
                    <a:pt x="1037" y="190"/>
                  </a:lnTo>
                  <a:lnTo>
                    <a:pt x="1059" y="192"/>
                  </a:lnTo>
                  <a:lnTo>
                    <a:pt x="1082" y="194"/>
                  </a:lnTo>
                  <a:lnTo>
                    <a:pt x="1093" y="198"/>
                  </a:lnTo>
                  <a:lnTo>
                    <a:pt x="1105" y="200"/>
                  </a:lnTo>
                  <a:lnTo>
                    <a:pt x="1115" y="204"/>
                  </a:lnTo>
                  <a:lnTo>
                    <a:pt x="1125" y="207"/>
                  </a:lnTo>
                  <a:lnTo>
                    <a:pt x="1135" y="210"/>
                  </a:lnTo>
                  <a:lnTo>
                    <a:pt x="1144" y="215"/>
                  </a:lnTo>
                  <a:lnTo>
                    <a:pt x="1154" y="222"/>
                  </a:lnTo>
                  <a:lnTo>
                    <a:pt x="1165" y="228"/>
                  </a:lnTo>
                  <a:lnTo>
                    <a:pt x="1170" y="228"/>
                  </a:lnTo>
                  <a:lnTo>
                    <a:pt x="1176" y="226"/>
                  </a:lnTo>
                  <a:lnTo>
                    <a:pt x="1183" y="223"/>
                  </a:lnTo>
                  <a:lnTo>
                    <a:pt x="1189" y="219"/>
                  </a:lnTo>
                  <a:lnTo>
                    <a:pt x="1197" y="217"/>
                  </a:lnTo>
                  <a:lnTo>
                    <a:pt x="1204" y="214"/>
                  </a:lnTo>
                  <a:lnTo>
                    <a:pt x="1213" y="212"/>
                  </a:lnTo>
                  <a:lnTo>
                    <a:pt x="1222" y="212"/>
                  </a:lnTo>
                  <a:lnTo>
                    <a:pt x="1223" y="217"/>
                  </a:lnTo>
                  <a:lnTo>
                    <a:pt x="1223" y="220"/>
                  </a:lnTo>
                  <a:lnTo>
                    <a:pt x="1223" y="224"/>
                  </a:lnTo>
                  <a:lnTo>
                    <a:pt x="1222" y="229"/>
                  </a:lnTo>
                  <a:lnTo>
                    <a:pt x="1222" y="233"/>
                  </a:lnTo>
                  <a:lnTo>
                    <a:pt x="1221" y="237"/>
                  </a:lnTo>
                  <a:lnTo>
                    <a:pt x="1221" y="241"/>
                  </a:lnTo>
                  <a:lnTo>
                    <a:pt x="1219" y="244"/>
                  </a:lnTo>
                  <a:lnTo>
                    <a:pt x="1226" y="244"/>
                  </a:lnTo>
                  <a:lnTo>
                    <a:pt x="1231" y="246"/>
                  </a:lnTo>
                  <a:lnTo>
                    <a:pt x="1236" y="247"/>
                  </a:lnTo>
                  <a:lnTo>
                    <a:pt x="1239" y="249"/>
                  </a:lnTo>
                  <a:lnTo>
                    <a:pt x="1244" y="252"/>
                  </a:lnTo>
                  <a:lnTo>
                    <a:pt x="1248" y="256"/>
                  </a:lnTo>
                  <a:lnTo>
                    <a:pt x="1252" y="260"/>
                  </a:lnTo>
                  <a:lnTo>
                    <a:pt x="1255" y="265"/>
                  </a:lnTo>
                  <a:lnTo>
                    <a:pt x="1256" y="273"/>
                  </a:lnTo>
                  <a:lnTo>
                    <a:pt x="1258" y="283"/>
                  </a:lnTo>
                  <a:lnTo>
                    <a:pt x="1261" y="291"/>
                  </a:lnTo>
                  <a:lnTo>
                    <a:pt x="1261" y="299"/>
                  </a:lnTo>
                  <a:lnTo>
                    <a:pt x="1261" y="302"/>
                  </a:lnTo>
                  <a:lnTo>
                    <a:pt x="1261" y="305"/>
                  </a:lnTo>
                  <a:lnTo>
                    <a:pt x="1260" y="307"/>
                  </a:lnTo>
                  <a:lnTo>
                    <a:pt x="1258" y="310"/>
                  </a:lnTo>
                  <a:lnTo>
                    <a:pt x="1256" y="312"/>
                  </a:lnTo>
                  <a:lnTo>
                    <a:pt x="1252" y="314"/>
                  </a:lnTo>
                  <a:lnTo>
                    <a:pt x="1248" y="315"/>
                  </a:lnTo>
                  <a:lnTo>
                    <a:pt x="1242" y="316"/>
                  </a:lnTo>
                  <a:lnTo>
                    <a:pt x="1243" y="326"/>
                  </a:lnTo>
                  <a:lnTo>
                    <a:pt x="1244" y="336"/>
                  </a:lnTo>
                  <a:lnTo>
                    <a:pt x="1247" y="344"/>
                  </a:lnTo>
                  <a:lnTo>
                    <a:pt x="1249" y="353"/>
                  </a:lnTo>
                  <a:lnTo>
                    <a:pt x="1257" y="368"/>
                  </a:lnTo>
                  <a:lnTo>
                    <a:pt x="1263" y="383"/>
                  </a:lnTo>
                  <a:lnTo>
                    <a:pt x="1267" y="389"/>
                  </a:lnTo>
                  <a:lnTo>
                    <a:pt x="1270" y="397"/>
                  </a:lnTo>
                  <a:lnTo>
                    <a:pt x="1272" y="404"/>
                  </a:lnTo>
                  <a:lnTo>
                    <a:pt x="1273" y="413"/>
                  </a:lnTo>
                  <a:lnTo>
                    <a:pt x="1273" y="422"/>
                  </a:lnTo>
                  <a:lnTo>
                    <a:pt x="1272" y="431"/>
                  </a:lnTo>
                  <a:lnTo>
                    <a:pt x="1270" y="441"/>
                  </a:lnTo>
                  <a:lnTo>
                    <a:pt x="1266" y="451"/>
                  </a:lnTo>
                  <a:lnTo>
                    <a:pt x="1258" y="459"/>
                  </a:lnTo>
                  <a:lnTo>
                    <a:pt x="1247" y="469"/>
                  </a:lnTo>
                  <a:lnTo>
                    <a:pt x="1233" y="481"/>
                  </a:lnTo>
                  <a:lnTo>
                    <a:pt x="1219" y="495"/>
                  </a:lnTo>
                  <a:lnTo>
                    <a:pt x="1205" y="508"/>
                  </a:lnTo>
                  <a:lnTo>
                    <a:pt x="1194" y="519"/>
                  </a:lnTo>
                  <a:lnTo>
                    <a:pt x="1187" y="528"/>
                  </a:lnTo>
                  <a:lnTo>
                    <a:pt x="1184" y="533"/>
                  </a:lnTo>
                  <a:lnTo>
                    <a:pt x="1194" y="529"/>
                  </a:lnTo>
                  <a:lnTo>
                    <a:pt x="1204" y="527"/>
                  </a:lnTo>
                  <a:lnTo>
                    <a:pt x="1213" y="527"/>
                  </a:lnTo>
                  <a:lnTo>
                    <a:pt x="1221" y="527"/>
                  </a:lnTo>
                  <a:lnTo>
                    <a:pt x="1228" y="529"/>
                  </a:lnTo>
                  <a:lnTo>
                    <a:pt x="1236" y="532"/>
                  </a:lnTo>
                  <a:lnTo>
                    <a:pt x="1242" y="535"/>
                  </a:lnTo>
                  <a:lnTo>
                    <a:pt x="1248" y="541"/>
                  </a:lnTo>
                  <a:lnTo>
                    <a:pt x="1260" y="552"/>
                  </a:lnTo>
                  <a:lnTo>
                    <a:pt x="1270" y="566"/>
                  </a:lnTo>
                  <a:lnTo>
                    <a:pt x="1280" y="581"/>
                  </a:lnTo>
                  <a:lnTo>
                    <a:pt x="1289" y="597"/>
                  </a:lnTo>
                  <a:lnTo>
                    <a:pt x="1301" y="629"/>
                  </a:lnTo>
                  <a:lnTo>
                    <a:pt x="1315" y="661"/>
                  </a:lnTo>
                  <a:lnTo>
                    <a:pt x="1328" y="696"/>
                  </a:lnTo>
                  <a:lnTo>
                    <a:pt x="1339" y="728"/>
                  </a:lnTo>
                  <a:lnTo>
                    <a:pt x="1348" y="762"/>
                  </a:lnTo>
                  <a:lnTo>
                    <a:pt x="1357" y="796"/>
                  </a:lnTo>
                  <a:lnTo>
                    <a:pt x="1359" y="813"/>
                  </a:lnTo>
                  <a:lnTo>
                    <a:pt x="1362" y="830"/>
                  </a:lnTo>
                  <a:lnTo>
                    <a:pt x="1364" y="847"/>
                  </a:lnTo>
                  <a:lnTo>
                    <a:pt x="1365" y="864"/>
                  </a:lnTo>
                  <a:close/>
                  <a:moveTo>
                    <a:pt x="673" y="1688"/>
                  </a:moveTo>
                  <a:lnTo>
                    <a:pt x="661" y="1690"/>
                  </a:lnTo>
                  <a:lnTo>
                    <a:pt x="647" y="1693"/>
                  </a:lnTo>
                  <a:lnTo>
                    <a:pt x="634" y="1698"/>
                  </a:lnTo>
                  <a:lnTo>
                    <a:pt x="618" y="1705"/>
                  </a:lnTo>
                  <a:lnTo>
                    <a:pt x="605" y="1711"/>
                  </a:lnTo>
                  <a:lnTo>
                    <a:pt x="590" y="1717"/>
                  </a:lnTo>
                  <a:lnTo>
                    <a:pt x="577" y="1722"/>
                  </a:lnTo>
                  <a:lnTo>
                    <a:pt x="564" y="1726"/>
                  </a:lnTo>
                  <a:lnTo>
                    <a:pt x="554" y="1727"/>
                  </a:lnTo>
                  <a:lnTo>
                    <a:pt x="545" y="1730"/>
                  </a:lnTo>
                  <a:lnTo>
                    <a:pt x="537" y="1731"/>
                  </a:lnTo>
                  <a:lnTo>
                    <a:pt x="529" y="1734"/>
                  </a:lnTo>
                  <a:lnTo>
                    <a:pt x="521" y="1736"/>
                  </a:lnTo>
                  <a:lnTo>
                    <a:pt x="515" y="1739"/>
                  </a:lnTo>
                  <a:lnTo>
                    <a:pt x="509" y="1741"/>
                  </a:lnTo>
                  <a:lnTo>
                    <a:pt x="501" y="1743"/>
                  </a:lnTo>
                  <a:lnTo>
                    <a:pt x="505" y="1724"/>
                  </a:lnTo>
                  <a:lnTo>
                    <a:pt x="506" y="1705"/>
                  </a:lnTo>
                  <a:lnTo>
                    <a:pt x="509" y="1686"/>
                  </a:lnTo>
                  <a:lnTo>
                    <a:pt x="509" y="1667"/>
                  </a:lnTo>
                  <a:lnTo>
                    <a:pt x="510" y="1629"/>
                  </a:lnTo>
                  <a:lnTo>
                    <a:pt x="510" y="1591"/>
                  </a:lnTo>
                  <a:lnTo>
                    <a:pt x="510" y="1554"/>
                  </a:lnTo>
                  <a:lnTo>
                    <a:pt x="510" y="1515"/>
                  </a:lnTo>
                  <a:lnTo>
                    <a:pt x="511" y="1477"/>
                  </a:lnTo>
                  <a:lnTo>
                    <a:pt x="515" y="1438"/>
                  </a:lnTo>
                  <a:lnTo>
                    <a:pt x="518" y="1435"/>
                  </a:lnTo>
                  <a:lnTo>
                    <a:pt x="520" y="1431"/>
                  </a:lnTo>
                  <a:lnTo>
                    <a:pt x="524" y="1425"/>
                  </a:lnTo>
                  <a:lnTo>
                    <a:pt x="527" y="1419"/>
                  </a:lnTo>
                  <a:lnTo>
                    <a:pt x="529" y="1412"/>
                  </a:lnTo>
                  <a:lnTo>
                    <a:pt x="530" y="1406"/>
                  </a:lnTo>
                  <a:lnTo>
                    <a:pt x="533" y="1400"/>
                  </a:lnTo>
                  <a:lnTo>
                    <a:pt x="535" y="1394"/>
                  </a:lnTo>
                  <a:lnTo>
                    <a:pt x="542" y="1391"/>
                  </a:lnTo>
                  <a:lnTo>
                    <a:pt x="549" y="1387"/>
                  </a:lnTo>
                  <a:lnTo>
                    <a:pt x="555" y="1385"/>
                  </a:lnTo>
                  <a:lnTo>
                    <a:pt x="563" y="1381"/>
                  </a:lnTo>
                  <a:lnTo>
                    <a:pt x="572" y="1377"/>
                  </a:lnTo>
                  <a:lnTo>
                    <a:pt x="581" y="1373"/>
                  </a:lnTo>
                  <a:lnTo>
                    <a:pt x="591" y="1368"/>
                  </a:lnTo>
                  <a:lnTo>
                    <a:pt x="601" y="1363"/>
                  </a:lnTo>
                  <a:lnTo>
                    <a:pt x="603" y="1348"/>
                  </a:lnTo>
                  <a:lnTo>
                    <a:pt x="603" y="1331"/>
                  </a:lnTo>
                  <a:lnTo>
                    <a:pt x="601" y="1313"/>
                  </a:lnTo>
                  <a:lnTo>
                    <a:pt x="598" y="1293"/>
                  </a:lnTo>
                  <a:lnTo>
                    <a:pt x="595" y="1274"/>
                  </a:lnTo>
                  <a:lnTo>
                    <a:pt x="591" y="1254"/>
                  </a:lnTo>
                  <a:lnTo>
                    <a:pt x="587" y="1236"/>
                  </a:lnTo>
                  <a:lnTo>
                    <a:pt x="584" y="1220"/>
                  </a:lnTo>
                  <a:lnTo>
                    <a:pt x="581" y="1207"/>
                  </a:lnTo>
                  <a:lnTo>
                    <a:pt x="577" y="1193"/>
                  </a:lnTo>
                  <a:lnTo>
                    <a:pt x="573" y="1179"/>
                  </a:lnTo>
                  <a:lnTo>
                    <a:pt x="568" y="1166"/>
                  </a:lnTo>
                  <a:lnTo>
                    <a:pt x="564" y="1152"/>
                  </a:lnTo>
                  <a:lnTo>
                    <a:pt x="562" y="1138"/>
                  </a:lnTo>
                  <a:lnTo>
                    <a:pt x="559" y="1124"/>
                  </a:lnTo>
                  <a:lnTo>
                    <a:pt x="559" y="1110"/>
                  </a:lnTo>
                  <a:lnTo>
                    <a:pt x="563" y="1104"/>
                  </a:lnTo>
                  <a:lnTo>
                    <a:pt x="566" y="1097"/>
                  </a:lnTo>
                  <a:lnTo>
                    <a:pt x="568" y="1091"/>
                  </a:lnTo>
                  <a:lnTo>
                    <a:pt x="569" y="1085"/>
                  </a:lnTo>
                  <a:lnTo>
                    <a:pt x="569" y="1072"/>
                  </a:lnTo>
                  <a:lnTo>
                    <a:pt x="568" y="1060"/>
                  </a:lnTo>
                  <a:lnTo>
                    <a:pt x="566" y="1046"/>
                  </a:lnTo>
                  <a:lnTo>
                    <a:pt x="563" y="1032"/>
                  </a:lnTo>
                  <a:lnTo>
                    <a:pt x="561" y="1017"/>
                  </a:lnTo>
                  <a:lnTo>
                    <a:pt x="559" y="1002"/>
                  </a:lnTo>
                  <a:lnTo>
                    <a:pt x="561" y="1002"/>
                  </a:lnTo>
                  <a:lnTo>
                    <a:pt x="564" y="1005"/>
                  </a:lnTo>
                  <a:lnTo>
                    <a:pt x="567" y="1012"/>
                  </a:lnTo>
                  <a:lnTo>
                    <a:pt x="569" y="1018"/>
                  </a:lnTo>
                  <a:lnTo>
                    <a:pt x="572" y="1026"/>
                  </a:lnTo>
                  <a:lnTo>
                    <a:pt x="574" y="1032"/>
                  </a:lnTo>
                  <a:lnTo>
                    <a:pt x="576" y="1037"/>
                  </a:lnTo>
                  <a:lnTo>
                    <a:pt x="576" y="1040"/>
                  </a:lnTo>
                  <a:lnTo>
                    <a:pt x="577" y="1040"/>
                  </a:lnTo>
                  <a:lnTo>
                    <a:pt x="578" y="1040"/>
                  </a:lnTo>
                  <a:lnTo>
                    <a:pt x="578" y="1040"/>
                  </a:lnTo>
                  <a:lnTo>
                    <a:pt x="579" y="1040"/>
                  </a:lnTo>
                  <a:lnTo>
                    <a:pt x="581" y="1040"/>
                  </a:lnTo>
                  <a:lnTo>
                    <a:pt x="582" y="1040"/>
                  </a:lnTo>
                  <a:lnTo>
                    <a:pt x="582" y="1040"/>
                  </a:lnTo>
                  <a:lnTo>
                    <a:pt x="583" y="1041"/>
                  </a:lnTo>
                  <a:lnTo>
                    <a:pt x="587" y="1047"/>
                  </a:lnTo>
                  <a:lnTo>
                    <a:pt x="591" y="1056"/>
                  </a:lnTo>
                  <a:lnTo>
                    <a:pt x="593" y="1063"/>
                  </a:lnTo>
                  <a:lnTo>
                    <a:pt x="597" y="1071"/>
                  </a:lnTo>
                  <a:lnTo>
                    <a:pt x="601" y="1079"/>
                  </a:lnTo>
                  <a:lnTo>
                    <a:pt x="603" y="1087"/>
                  </a:lnTo>
                  <a:lnTo>
                    <a:pt x="605" y="1095"/>
                  </a:lnTo>
                  <a:lnTo>
                    <a:pt x="607" y="1101"/>
                  </a:lnTo>
                  <a:lnTo>
                    <a:pt x="611" y="1113"/>
                  </a:lnTo>
                  <a:lnTo>
                    <a:pt x="613" y="1124"/>
                  </a:lnTo>
                  <a:lnTo>
                    <a:pt x="615" y="1135"/>
                  </a:lnTo>
                  <a:lnTo>
                    <a:pt x="616" y="1145"/>
                  </a:lnTo>
                  <a:lnTo>
                    <a:pt x="617" y="1168"/>
                  </a:lnTo>
                  <a:lnTo>
                    <a:pt x="616" y="1191"/>
                  </a:lnTo>
                  <a:lnTo>
                    <a:pt x="615" y="1213"/>
                  </a:lnTo>
                  <a:lnTo>
                    <a:pt x="615" y="1236"/>
                  </a:lnTo>
                  <a:lnTo>
                    <a:pt x="615" y="1247"/>
                  </a:lnTo>
                  <a:lnTo>
                    <a:pt x="616" y="1257"/>
                  </a:lnTo>
                  <a:lnTo>
                    <a:pt x="617" y="1269"/>
                  </a:lnTo>
                  <a:lnTo>
                    <a:pt x="620" y="1279"/>
                  </a:lnTo>
                  <a:lnTo>
                    <a:pt x="622" y="1280"/>
                  </a:lnTo>
                  <a:lnTo>
                    <a:pt x="624" y="1281"/>
                  </a:lnTo>
                  <a:lnTo>
                    <a:pt x="626" y="1283"/>
                  </a:lnTo>
                  <a:lnTo>
                    <a:pt x="629" y="1284"/>
                  </a:lnTo>
                  <a:lnTo>
                    <a:pt x="631" y="1285"/>
                  </a:lnTo>
                  <a:lnTo>
                    <a:pt x="632" y="1286"/>
                  </a:lnTo>
                  <a:lnTo>
                    <a:pt x="635" y="1286"/>
                  </a:lnTo>
                  <a:lnTo>
                    <a:pt x="637" y="1288"/>
                  </a:lnTo>
                  <a:lnTo>
                    <a:pt x="635" y="1303"/>
                  </a:lnTo>
                  <a:lnTo>
                    <a:pt x="635" y="1315"/>
                  </a:lnTo>
                  <a:lnTo>
                    <a:pt x="636" y="1327"/>
                  </a:lnTo>
                  <a:lnTo>
                    <a:pt x="637" y="1338"/>
                  </a:lnTo>
                  <a:lnTo>
                    <a:pt x="640" y="1348"/>
                  </a:lnTo>
                  <a:lnTo>
                    <a:pt x="641" y="1358"/>
                  </a:lnTo>
                  <a:lnTo>
                    <a:pt x="644" y="1371"/>
                  </a:lnTo>
                  <a:lnTo>
                    <a:pt x="645" y="1383"/>
                  </a:lnTo>
                  <a:lnTo>
                    <a:pt x="644" y="1399"/>
                  </a:lnTo>
                  <a:lnTo>
                    <a:pt x="645" y="1433"/>
                  </a:lnTo>
                  <a:lnTo>
                    <a:pt x="650" y="1481"/>
                  </a:lnTo>
                  <a:lnTo>
                    <a:pt x="655" y="1535"/>
                  </a:lnTo>
                  <a:lnTo>
                    <a:pt x="660" y="1589"/>
                  </a:lnTo>
                  <a:lnTo>
                    <a:pt x="666" y="1637"/>
                  </a:lnTo>
                  <a:lnTo>
                    <a:pt x="670" y="1673"/>
                  </a:lnTo>
                  <a:lnTo>
                    <a:pt x="673" y="1688"/>
                  </a:lnTo>
                  <a:close/>
                  <a:moveTo>
                    <a:pt x="988" y="1629"/>
                  </a:moveTo>
                  <a:lnTo>
                    <a:pt x="986" y="1644"/>
                  </a:lnTo>
                  <a:lnTo>
                    <a:pt x="982" y="1658"/>
                  </a:lnTo>
                  <a:lnTo>
                    <a:pt x="979" y="1670"/>
                  </a:lnTo>
                  <a:lnTo>
                    <a:pt x="972" y="1680"/>
                  </a:lnTo>
                  <a:lnTo>
                    <a:pt x="966" y="1687"/>
                  </a:lnTo>
                  <a:lnTo>
                    <a:pt x="960" y="1693"/>
                  </a:lnTo>
                  <a:lnTo>
                    <a:pt x="952" y="1697"/>
                  </a:lnTo>
                  <a:lnTo>
                    <a:pt x="945" y="1698"/>
                  </a:lnTo>
                  <a:lnTo>
                    <a:pt x="937" y="1698"/>
                  </a:lnTo>
                  <a:lnTo>
                    <a:pt x="930" y="1696"/>
                  </a:lnTo>
                  <a:lnTo>
                    <a:pt x="923" y="1691"/>
                  </a:lnTo>
                  <a:lnTo>
                    <a:pt x="917" y="1685"/>
                  </a:lnTo>
                  <a:lnTo>
                    <a:pt x="912" y="1675"/>
                  </a:lnTo>
                  <a:lnTo>
                    <a:pt x="908" y="1663"/>
                  </a:lnTo>
                  <a:lnTo>
                    <a:pt x="906" y="1649"/>
                  </a:lnTo>
                  <a:lnTo>
                    <a:pt x="906" y="1633"/>
                  </a:lnTo>
                  <a:lnTo>
                    <a:pt x="909" y="1604"/>
                  </a:lnTo>
                  <a:lnTo>
                    <a:pt x="914" y="1572"/>
                  </a:lnTo>
                  <a:lnTo>
                    <a:pt x="919" y="1538"/>
                  </a:lnTo>
                  <a:lnTo>
                    <a:pt x="923" y="1504"/>
                  </a:lnTo>
                  <a:lnTo>
                    <a:pt x="925" y="1487"/>
                  </a:lnTo>
                  <a:lnTo>
                    <a:pt x="925" y="1469"/>
                  </a:lnTo>
                  <a:lnTo>
                    <a:pt x="925" y="1453"/>
                  </a:lnTo>
                  <a:lnTo>
                    <a:pt x="923" y="1435"/>
                  </a:lnTo>
                  <a:lnTo>
                    <a:pt x="921" y="1419"/>
                  </a:lnTo>
                  <a:lnTo>
                    <a:pt x="918" y="1404"/>
                  </a:lnTo>
                  <a:lnTo>
                    <a:pt x="914" y="1389"/>
                  </a:lnTo>
                  <a:lnTo>
                    <a:pt x="909" y="1373"/>
                  </a:lnTo>
                  <a:lnTo>
                    <a:pt x="911" y="1363"/>
                  </a:lnTo>
                  <a:lnTo>
                    <a:pt x="911" y="1356"/>
                  </a:lnTo>
                  <a:lnTo>
                    <a:pt x="909" y="1348"/>
                  </a:lnTo>
                  <a:lnTo>
                    <a:pt x="908" y="1341"/>
                  </a:lnTo>
                  <a:lnTo>
                    <a:pt x="907" y="1334"/>
                  </a:lnTo>
                  <a:lnTo>
                    <a:pt x="904" y="1327"/>
                  </a:lnTo>
                  <a:lnTo>
                    <a:pt x="902" y="1318"/>
                  </a:lnTo>
                  <a:lnTo>
                    <a:pt x="901" y="1308"/>
                  </a:lnTo>
                  <a:lnTo>
                    <a:pt x="911" y="1307"/>
                  </a:lnTo>
                  <a:lnTo>
                    <a:pt x="917" y="1304"/>
                  </a:lnTo>
                  <a:lnTo>
                    <a:pt x="922" y="1300"/>
                  </a:lnTo>
                  <a:lnTo>
                    <a:pt x="925" y="1297"/>
                  </a:lnTo>
                  <a:lnTo>
                    <a:pt x="927" y="1290"/>
                  </a:lnTo>
                  <a:lnTo>
                    <a:pt x="928" y="1283"/>
                  </a:lnTo>
                  <a:lnTo>
                    <a:pt x="930" y="1274"/>
                  </a:lnTo>
                  <a:lnTo>
                    <a:pt x="932" y="1263"/>
                  </a:lnTo>
                  <a:lnTo>
                    <a:pt x="935" y="1263"/>
                  </a:lnTo>
                  <a:lnTo>
                    <a:pt x="938" y="1263"/>
                  </a:lnTo>
                  <a:lnTo>
                    <a:pt x="942" y="1265"/>
                  </a:lnTo>
                  <a:lnTo>
                    <a:pt x="947" y="1268"/>
                  </a:lnTo>
                  <a:lnTo>
                    <a:pt x="952" y="1270"/>
                  </a:lnTo>
                  <a:lnTo>
                    <a:pt x="957" y="1274"/>
                  </a:lnTo>
                  <a:lnTo>
                    <a:pt x="960" y="1276"/>
                  </a:lnTo>
                  <a:lnTo>
                    <a:pt x="962" y="1279"/>
                  </a:lnTo>
                  <a:lnTo>
                    <a:pt x="960" y="1293"/>
                  </a:lnTo>
                  <a:lnTo>
                    <a:pt x="959" y="1305"/>
                  </a:lnTo>
                  <a:lnTo>
                    <a:pt x="957" y="1319"/>
                  </a:lnTo>
                  <a:lnTo>
                    <a:pt x="957" y="1333"/>
                  </a:lnTo>
                  <a:lnTo>
                    <a:pt x="960" y="1346"/>
                  </a:lnTo>
                  <a:lnTo>
                    <a:pt x="964" y="1358"/>
                  </a:lnTo>
                  <a:lnTo>
                    <a:pt x="966" y="1363"/>
                  </a:lnTo>
                  <a:lnTo>
                    <a:pt x="970" y="1368"/>
                  </a:lnTo>
                  <a:lnTo>
                    <a:pt x="974" y="1373"/>
                  </a:lnTo>
                  <a:lnTo>
                    <a:pt x="979" y="1377"/>
                  </a:lnTo>
                  <a:lnTo>
                    <a:pt x="984" y="1407"/>
                  </a:lnTo>
                  <a:lnTo>
                    <a:pt x="986" y="1439"/>
                  </a:lnTo>
                  <a:lnTo>
                    <a:pt x="988" y="1472"/>
                  </a:lnTo>
                  <a:lnTo>
                    <a:pt x="989" y="1504"/>
                  </a:lnTo>
                  <a:lnTo>
                    <a:pt x="989" y="1537"/>
                  </a:lnTo>
                  <a:lnTo>
                    <a:pt x="988" y="1569"/>
                  </a:lnTo>
                  <a:lnTo>
                    <a:pt x="988" y="1600"/>
                  </a:lnTo>
                  <a:lnTo>
                    <a:pt x="988" y="16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" name="Freeform 196"/>
            <p:cNvSpPr>
              <a:spLocks/>
            </p:cNvSpPr>
            <p:nvPr/>
          </p:nvSpPr>
          <p:spPr bwMode="auto">
            <a:xfrm>
              <a:off x="5363" y="612"/>
              <a:ext cx="353" cy="622"/>
            </a:xfrm>
            <a:custGeom>
              <a:avLst/>
              <a:gdLst/>
              <a:ahLst/>
              <a:cxnLst>
                <a:cxn ang="0">
                  <a:pos x="334" y="386"/>
                </a:cxn>
                <a:cxn ang="0">
                  <a:pos x="293" y="416"/>
                </a:cxn>
                <a:cxn ang="0">
                  <a:pos x="287" y="445"/>
                </a:cxn>
                <a:cxn ang="0">
                  <a:pos x="274" y="439"/>
                </a:cxn>
                <a:cxn ang="0">
                  <a:pos x="263" y="459"/>
                </a:cxn>
                <a:cxn ang="0">
                  <a:pos x="247" y="482"/>
                </a:cxn>
                <a:cxn ang="0">
                  <a:pos x="201" y="462"/>
                </a:cxn>
                <a:cxn ang="0">
                  <a:pos x="172" y="418"/>
                </a:cxn>
                <a:cxn ang="0">
                  <a:pos x="203" y="339"/>
                </a:cxn>
                <a:cxn ang="0">
                  <a:pos x="248" y="309"/>
                </a:cxn>
                <a:cxn ang="0">
                  <a:pos x="259" y="300"/>
                </a:cxn>
                <a:cxn ang="0">
                  <a:pos x="249" y="297"/>
                </a:cxn>
                <a:cxn ang="0">
                  <a:pos x="233" y="297"/>
                </a:cxn>
                <a:cxn ang="0">
                  <a:pos x="254" y="279"/>
                </a:cxn>
                <a:cxn ang="0">
                  <a:pos x="259" y="266"/>
                </a:cxn>
                <a:cxn ang="0">
                  <a:pos x="244" y="271"/>
                </a:cxn>
                <a:cxn ang="0">
                  <a:pos x="227" y="275"/>
                </a:cxn>
                <a:cxn ang="0">
                  <a:pos x="204" y="208"/>
                </a:cxn>
                <a:cxn ang="0">
                  <a:pos x="196" y="178"/>
                </a:cxn>
                <a:cxn ang="0">
                  <a:pos x="191" y="177"/>
                </a:cxn>
                <a:cxn ang="0">
                  <a:pos x="188" y="186"/>
                </a:cxn>
                <a:cxn ang="0">
                  <a:pos x="214" y="252"/>
                </a:cxn>
                <a:cxn ang="0">
                  <a:pos x="214" y="303"/>
                </a:cxn>
                <a:cxn ang="0">
                  <a:pos x="203" y="313"/>
                </a:cxn>
                <a:cxn ang="0">
                  <a:pos x="205" y="317"/>
                </a:cxn>
                <a:cxn ang="0">
                  <a:pos x="214" y="315"/>
                </a:cxn>
                <a:cxn ang="0">
                  <a:pos x="225" y="309"/>
                </a:cxn>
                <a:cxn ang="0">
                  <a:pos x="227" y="310"/>
                </a:cxn>
                <a:cxn ang="0">
                  <a:pos x="175" y="371"/>
                </a:cxn>
                <a:cxn ang="0">
                  <a:pos x="122" y="457"/>
                </a:cxn>
                <a:cxn ang="0">
                  <a:pos x="93" y="555"/>
                </a:cxn>
                <a:cxn ang="0">
                  <a:pos x="118" y="583"/>
                </a:cxn>
                <a:cxn ang="0">
                  <a:pos x="185" y="584"/>
                </a:cxn>
                <a:cxn ang="0">
                  <a:pos x="204" y="550"/>
                </a:cxn>
                <a:cxn ang="0">
                  <a:pos x="188" y="566"/>
                </a:cxn>
                <a:cxn ang="0">
                  <a:pos x="130" y="575"/>
                </a:cxn>
                <a:cxn ang="0">
                  <a:pos x="102" y="554"/>
                </a:cxn>
                <a:cxn ang="0">
                  <a:pos x="112" y="503"/>
                </a:cxn>
                <a:cxn ang="0">
                  <a:pos x="131" y="457"/>
                </a:cxn>
                <a:cxn ang="0">
                  <a:pos x="170" y="479"/>
                </a:cxn>
                <a:cxn ang="0">
                  <a:pos x="204" y="489"/>
                </a:cxn>
                <a:cxn ang="0">
                  <a:pos x="242" y="493"/>
                </a:cxn>
                <a:cxn ang="0">
                  <a:pos x="267" y="483"/>
                </a:cxn>
                <a:cxn ang="0">
                  <a:pos x="306" y="455"/>
                </a:cxn>
                <a:cxn ang="0">
                  <a:pos x="326" y="542"/>
                </a:cxn>
                <a:cxn ang="0">
                  <a:pos x="258" y="607"/>
                </a:cxn>
                <a:cxn ang="0">
                  <a:pos x="193" y="622"/>
                </a:cxn>
                <a:cxn ang="0">
                  <a:pos x="98" y="609"/>
                </a:cxn>
                <a:cxn ang="0">
                  <a:pos x="38" y="585"/>
                </a:cxn>
                <a:cxn ang="0">
                  <a:pos x="19" y="564"/>
                </a:cxn>
                <a:cxn ang="0">
                  <a:pos x="11" y="542"/>
                </a:cxn>
                <a:cxn ang="0">
                  <a:pos x="1" y="392"/>
                </a:cxn>
                <a:cxn ang="0">
                  <a:pos x="24" y="234"/>
                </a:cxn>
                <a:cxn ang="0">
                  <a:pos x="70" y="157"/>
                </a:cxn>
                <a:cxn ang="0">
                  <a:pos x="89" y="116"/>
                </a:cxn>
                <a:cxn ang="0">
                  <a:pos x="94" y="92"/>
                </a:cxn>
                <a:cxn ang="0">
                  <a:pos x="140" y="65"/>
                </a:cxn>
                <a:cxn ang="0">
                  <a:pos x="160" y="16"/>
                </a:cxn>
                <a:cxn ang="0">
                  <a:pos x="227" y="8"/>
                </a:cxn>
                <a:cxn ang="0">
                  <a:pos x="277" y="63"/>
                </a:cxn>
                <a:cxn ang="0">
                  <a:pos x="334" y="225"/>
                </a:cxn>
              </a:cxnLst>
              <a:rect l="0" t="0" r="r" b="b"/>
              <a:pathLst>
                <a:path w="353" h="622">
                  <a:moveTo>
                    <a:pt x="353" y="333"/>
                  </a:moveTo>
                  <a:lnTo>
                    <a:pt x="351" y="346"/>
                  </a:lnTo>
                  <a:lnTo>
                    <a:pt x="348" y="357"/>
                  </a:lnTo>
                  <a:lnTo>
                    <a:pt x="344" y="367"/>
                  </a:lnTo>
                  <a:lnTo>
                    <a:pt x="340" y="377"/>
                  </a:lnTo>
                  <a:lnTo>
                    <a:pt x="334" y="386"/>
                  </a:lnTo>
                  <a:lnTo>
                    <a:pt x="329" y="395"/>
                  </a:lnTo>
                  <a:lnTo>
                    <a:pt x="322" y="405"/>
                  </a:lnTo>
                  <a:lnTo>
                    <a:pt x="316" y="414"/>
                  </a:lnTo>
                  <a:lnTo>
                    <a:pt x="306" y="415"/>
                  </a:lnTo>
                  <a:lnTo>
                    <a:pt x="298" y="415"/>
                  </a:lnTo>
                  <a:lnTo>
                    <a:pt x="293" y="416"/>
                  </a:lnTo>
                  <a:lnTo>
                    <a:pt x="290" y="418"/>
                  </a:lnTo>
                  <a:lnTo>
                    <a:pt x="288" y="420"/>
                  </a:lnTo>
                  <a:lnTo>
                    <a:pt x="288" y="426"/>
                  </a:lnTo>
                  <a:lnTo>
                    <a:pt x="288" y="434"/>
                  </a:lnTo>
                  <a:lnTo>
                    <a:pt x="291" y="445"/>
                  </a:lnTo>
                  <a:lnTo>
                    <a:pt x="287" y="445"/>
                  </a:lnTo>
                  <a:lnTo>
                    <a:pt x="285" y="444"/>
                  </a:lnTo>
                  <a:lnTo>
                    <a:pt x="282" y="443"/>
                  </a:lnTo>
                  <a:lnTo>
                    <a:pt x="281" y="442"/>
                  </a:lnTo>
                  <a:lnTo>
                    <a:pt x="278" y="440"/>
                  </a:lnTo>
                  <a:lnTo>
                    <a:pt x="276" y="440"/>
                  </a:lnTo>
                  <a:lnTo>
                    <a:pt x="274" y="439"/>
                  </a:lnTo>
                  <a:lnTo>
                    <a:pt x="271" y="439"/>
                  </a:lnTo>
                  <a:lnTo>
                    <a:pt x="268" y="443"/>
                  </a:lnTo>
                  <a:lnTo>
                    <a:pt x="266" y="448"/>
                  </a:lnTo>
                  <a:lnTo>
                    <a:pt x="264" y="452"/>
                  </a:lnTo>
                  <a:lnTo>
                    <a:pt x="263" y="455"/>
                  </a:lnTo>
                  <a:lnTo>
                    <a:pt x="263" y="459"/>
                  </a:lnTo>
                  <a:lnTo>
                    <a:pt x="264" y="462"/>
                  </a:lnTo>
                  <a:lnTo>
                    <a:pt x="266" y="465"/>
                  </a:lnTo>
                  <a:lnTo>
                    <a:pt x="268" y="469"/>
                  </a:lnTo>
                  <a:lnTo>
                    <a:pt x="262" y="476"/>
                  </a:lnTo>
                  <a:lnTo>
                    <a:pt x="254" y="479"/>
                  </a:lnTo>
                  <a:lnTo>
                    <a:pt x="247" y="482"/>
                  </a:lnTo>
                  <a:lnTo>
                    <a:pt x="239" y="482"/>
                  </a:lnTo>
                  <a:lnTo>
                    <a:pt x="232" y="481"/>
                  </a:lnTo>
                  <a:lnTo>
                    <a:pt x="224" y="478"/>
                  </a:lnTo>
                  <a:lnTo>
                    <a:pt x="217" y="473"/>
                  </a:lnTo>
                  <a:lnTo>
                    <a:pt x="209" y="468"/>
                  </a:lnTo>
                  <a:lnTo>
                    <a:pt x="201" y="462"/>
                  </a:lnTo>
                  <a:lnTo>
                    <a:pt x="195" y="455"/>
                  </a:lnTo>
                  <a:lnTo>
                    <a:pt x="189" y="448"/>
                  </a:lnTo>
                  <a:lnTo>
                    <a:pt x="184" y="440"/>
                  </a:lnTo>
                  <a:lnTo>
                    <a:pt x="179" y="433"/>
                  </a:lnTo>
                  <a:lnTo>
                    <a:pt x="175" y="425"/>
                  </a:lnTo>
                  <a:lnTo>
                    <a:pt x="172" y="418"/>
                  </a:lnTo>
                  <a:lnTo>
                    <a:pt x="171" y="411"/>
                  </a:lnTo>
                  <a:lnTo>
                    <a:pt x="174" y="395"/>
                  </a:lnTo>
                  <a:lnTo>
                    <a:pt x="180" y="378"/>
                  </a:lnTo>
                  <a:lnTo>
                    <a:pt x="188" y="362"/>
                  </a:lnTo>
                  <a:lnTo>
                    <a:pt x="198" y="347"/>
                  </a:lnTo>
                  <a:lnTo>
                    <a:pt x="203" y="339"/>
                  </a:lnTo>
                  <a:lnTo>
                    <a:pt x="209" y="333"/>
                  </a:lnTo>
                  <a:lnTo>
                    <a:pt x="217" y="327"/>
                  </a:lnTo>
                  <a:lnTo>
                    <a:pt x="223" y="322"/>
                  </a:lnTo>
                  <a:lnTo>
                    <a:pt x="232" y="317"/>
                  </a:lnTo>
                  <a:lnTo>
                    <a:pt x="239" y="313"/>
                  </a:lnTo>
                  <a:lnTo>
                    <a:pt x="248" y="309"/>
                  </a:lnTo>
                  <a:lnTo>
                    <a:pt x="257" y="308"/>
                  </a:lnTo>
                  <a:lnTo>
                    <a:pt x="258" y="305"/>
                  </a:lnTo>
                  <a:lnTo>
                    <a:pt x="258" y="304"/>
                  </a:lnTo>
                  <a:lnTo>
                    <a:pt x="258" y="303"/>
                  </a:lnTo>
                  <a:lnTo>
                    <a:pt x="259" y="302"/>
                  </a:lnTo>
                  <a:lnTo>
                    <a:pt x="259" y="300"/>
                  </a:lnTo>
                  <a:lnTo>
                    <a:pt x="259" y="299"/>
                  </a:lnTo>
                  <a:lnTo>
                    <a:pt x="259" y="297"/>
                  </a:lnTo>
                  <a:lnTo>
                    <a:pt x="259" y="295"/>
                  </a:lnTo>
                  <a:lnTo>
                    <a:pt x="256" y="295"/>
                  </a:lnTo>
                  <a:lnTo>
                    <a:pt x="252" y="297"/>
                  </a:lnTo>
                  <a:lnTo>
                    <a:pt x="249" y="297"/>
                  </a:lnTo>
                  <a:lnTo>
                    <a:pt x="245" y="297"/>
                  </a:lnTo>
                  <a:lnTo>
                    <a:pt x="242" y="298"/>
                  </a:lnTo>
                  <a:lnTo>
                    <a:pt x="239" y="298"/>
                  </a:lnTo>
                  <a:lnTo>
                    <a:pt x="235" y="299"/>
                  </a:lnTo>
                  <a:lnTo>
                    <a:pt x="233" y="299"/>
                  </a:lnTo>
                  <a:lnTo>
                    <a:pt x="233" y="297"/>
                  </a:lnTo>
                  <a:lnTo>
                    <a:pt x="235" y="293"/>
                  </a:lnTo>
                  <a:lnTo>
                    <a:pt x="238" y="290"/>
                  </a:lnTo>
                  <a:lnTo>
                    <a:pt x="242" y="287"/>
                  </a:lnTo>
                  <a:lnTo>
                    <a:pt x="245" y="284"/>
                  </a:lnTo>
                  <a:lnTo>
                    <a:pt x="249" y="281"/>
                  </a:lnTo>
                  <a:lnTo>
                    <a:pt x="254" y="279"/>
                  </a:lnTo>
                  <a:lnTo>
                    <a:pt x="259" y="278"/>
                  </a:lnTo>
                  <a:lnTo>
                    <a:pt x="259" y="274"/>
                  </a:lnTo>
                  <a:lnTo>
                    <a:pt x="259" y="271"/>
                  </a:lnTo>
                  <a:lnTo>
                    <a:pt x="259" y="269"/>
                  </a:lnTo>
                  <a:lnTo>
                    <a:pt x="259" y="268"/>
                  </a:lnTo>
                  <a:lnTo>
                    <a:pt x="259" y="266"/>
                  </a:lnTo>
                  <a:lnTo>
                    <a:pt x="259" y="266"/>
                  </a:lnTo>
                  <a:lnTo>
                    <a:pt x="259" y="265"/>
                  </a:lnTo>
                  <a:lnTo>
                    <a:pt x="259" y="265"/>
                  </a:lnTo>
                  <a:lnTo>
                    <a:pt x="252" y="266"/>
                  </a:lnTo>
                  <a:lnTo>
                    <a:pt x="248" y="269"/>
                  </a:lnTo>
                  <a:lnTo>
                    <a:pt x="244" y="271"/>
                  </a:lnTo>
                  <a:lnTo>
                    <a:pt x="242" y="275"/>
                  </a:lnTo>
                  <a:lnTo>
                    <a:pt x="239" y="279"/>
                  </a:lnTo>
                  <a:lnTo>
                    <a:pt x="237" y="283"/>
                  </a:lnTo>
                  <a:lnTo>
                    <a:pt x="233" y="285"/>
                  </a:lnTo>
                  <a:lnTo>
                    <a:pt x="229" y="287"/>
                  </a:lnTo>
                  <a:lnTo>
                    <a:pt x="227" y="275"/>
                  </a:lnTo>
                  <a:lnTo>
                    <a:pt x="224" y="265"/>
                  </a:lnTo>
                  <a:lnTo>
                    <a:pt x="222" y="254"/>
                  </a:lnTo>
                  <a:lnTo>
                    <a:pt x="218" y="242"/>
                  </a:lnTo>
                  <a:lnTo>
                    <a:pt x="214" y="231"/>
                  </a:lnTo>
                  <a:lnTo>
                    <a:pt x="209" y="220"/>
                  </a:lnTo>
                  <a:lnTo>
                    <a:pt x="204" y="208"/>
                  </a:lnTo>
                  <a:lnTo>
                    <a:pt x="199" y="198"/>
                  </a:lnTo>
                  <a:lnTo>
                    <a:pt x="198" y="192"/>
                  </a:lnTo>
                  <a:lnTo>
                    <a:pt x="198" y="187"/>
                  </a:lnTo>
                  <a:lnTo>
                    <a:pt x="196" y="183"/>
                  </a:lnTo>
                  <a:lnTo>
                    <a:pt x="196" y="181"/>
                  </a:lnTo>
                  <a:lnTo>
                    <a:pt x="196" y="178"/>
                  </a:lnTo>
                  <a:lnTo>
                    <a:pt x="195" y="178"/>
                  </a:lnTo>
                  <a:lnTo>
                    <a:pt x="195" y="177"/>
                  </a:lnTo>
                  <a:lnTo>
                    <a:pt x="195" y="176"/>
                  </a:lnTo>
                  <a:lnTo>
                    <a:pt x="194" y="176"/>
                  </a:lnTo>
                  <a:lnTo>
                    <a:pt x="193" y="176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0" y="177"/>
                  </a:lnTo>
                  <a:lnTo>
                    <a:pt x="189" y="177"/>
                  </a:lnTo>
                  <a:lnTo>
                    <a:pt x="189" y="178"/>
                  </a:lnTo>
                  <a:lnTo>
                    <a:pt x="188" y="179"/>
                  </a:lnTo>
                  <a:lnTo>
                    <a:pt x="188" y="186"/>
                  </a:lnTo>
                  <a:lnTo>
                    <a:pt x="189" y="193"/>
                  </a:lnTo>
                  <a:lnTo>
                    <a:pt x="191" y="201"/>
                  </a:lnTo>
                  <a:lnTo>
                    <a:pt x="194" y="207"/>
                  </a:lnTo>
                  <a:lnTo>
                    <a:pt x="200" y="222"/>
                  </a:lnTo>
                  <a:lnTo>
                    <a:pt x="206" y="237"/>
                  </a:lnTo>
                  <a:lnTo>
                    <a:pt x="214" y="252"/>
                  </a:lnTo>
                  <a:lnTo>
                    <a:pt x="218" y="269"/>
                  </a:lnTo>
                  <a:lnTo>
                    <a:pt x="220" y="276"/>
                  </a:lnTo>
                  <a:lnTo>
                    <a:pt x="220" y="283"/>
                  </a:lnTo>
                  <a:lnTo>
                    <a:pt x="220" y="290"/>
                  </a:lnTo>
                  <a:lnTo>
                    <a:pt x="219" y="298"/>
                  </a:lnTo>
                  <a:lnTo>
                    <a:pt x="214" y="303"/>
                  </a:lnTo>
                  <a:lnTo>
                    <a:pt x="210" y="305"/>
                  </a:lnTo>
                  <a:lnTo>
                    <a:pt x="206" y="308"/>
                  </a:lnTo>
                  <a:lnTo>
                    <a:pt x="205" y="310"/>
                  </a:lnTo>
                  <a:lnTo>
                    <a:pt x="204" y="312"/>
                  </a:lnTo>
                  <a:lnTo>
                    <a:pt x="203" y="313"/>
                  </a:lnTo>
                  <a:lnTo>
                    <a:pt x="203" y="313"/>
                  </a:lnTo>
                  <a:lnTo>
                    <a:pt x="203" y="314"/>
                  </a:lnTo>
                  <a:lnTo>
                    <a:pt x="203" y="315"/>
                  </a:lnTo>
                  <a:lnTo>
                    <a:pt x="204" y="315"/>
                  </a:lnTo>
                  <a:lnTo>
                    <a:pt x="204" y="317"/>
                  </a:lnTo>
                  <a:lnTo>
                    <a:pt x="205" y="317"/>
                  </a:lnTo>
                  <a:lnTo>
                    <a:pt x="205" y="317"/>
                  </a:lnTo>
                  <a:lnTo>
                    <a:pt x="206" y="318"/>
                  </a:lnTo>
                  <a:lnTo>
                    <a:pt x="206" y="318"/>
                  </a:lnTo>
                  <a:lnTo>
                    <a:pt x="208" y="319"/>
                  </a:lnTo>
                  <a:lnTo>
                    <a:pt x="210" y="318"/>
                  </a:lnTo>
                  <a:lnTo>
                    <a:pt x="213" y="317"/>
                  </a:lnTo>
                  <a:lnTo>
                    <a:pt x="214" y="315"/>
                  </a:lnTo>
                  <a:lnTo>
                    <a:pt x="217" y="314"/>
                  </a:lnTo>
                  <a:lnTo>
                    <a:pt x="219" y="313"/>
                  </a:lnTo>
                  <a:lnTo>
                    <a:pt x="220" y="312"/>
                  </a:lnTo>
                  <a:lnTo>
                    <a:pt x="223" y="310"/>
                  </a:lnTo>
                  <a:lnTo>
                    <a:pt x="225" y="308"/>
                  </a:lnTo>
                  <a:lnTo>
                    <a:pt x="225" y="309"/>
                  </a:lnTo>
                  <a:lnTo>
                    <a:pt x="225" y="309"/>
                  </a:lnTo>
                  <a:lnTo>
                    <a:pt x="225" y="309"/>
                  </a:lnTo>
                  <a:lnTo>
                    <a:pt x="225" y="309"/>
                  </a:lnTo>
                  <a:lnTo>
                    <a:pt x="227" y="310"/>
                  </a:lnTo>
                  <a:lnTo>
                    <a:pt x="227" y="310"/>
                  </a:lnTo>
                  <a:lnTo>
                    <a:pt x="227" y="310"/>
                  </a:lnTo>
                  <a:lnTo>
                    <a:pt x="227" y="310"/>
                  </a:lnTo>
                  <a:lnTo>
                    <a:pt x="213" y="324"/>
                  </a:lnTo>
                  <a:lnTo>
                    <a:pt x="200" y="337"/>
                  </a:lnTo>
                  <a:lnTo>
                    <a:pt x="190" y="348"/>
                  </a:lnTo>
                  <a:lnTo>
                    <a:pt x="181" y="360"/>
                  </a:lnTo>
                  <a:lnTo>
                    <a:pt x="175" y="371"/>
                  </a:lnTo>
                  <a:lnTo>
                    <a:pt x="170" y="385"/>
                  </a:lnTo>
                  <a:lnTo>
                    <a:pt x="166" y="400"/>
                  </a:lnTo>
                  <a:lnTo>
                    <a:pt x="164" y="418"/>
                  </a:lnTo>
                  <a:lnTo>
                    <a:pt x="145" y="433"/>
                  </a:lnTo>
                  <a:lnTo>
                    <a:pt x="132" y="445"/>
                  </a:lnTo>
                  <a:lnTo>
                    <a:pt x="122" y="457"/>
                  </a:lnTo>
                  <a:lnTo>
                    <a:pt x="115" y="469"/>
                  </a:lnTo>
                  <a:lnTo>
                    <a:pt x="108" y="483"/>
                  </a:lnTo>
                  <a:lnTo>
                    <a:pt x="104" y="499"/>
                  </a:lnTo>
                  <a:lnTo>
                    <a:pt x="99" y="521"/>
                  </a:lnTo>
                  <a:lnTo>
                    <a:pt x="93" y="546"/>
                  </a:lnTo>
                  <a:lnTo>
                    <a:pt x="93" y="555"/>
                  </a:lnTo>
                  <a:lnTo>
                    <a:pt x="96" y="561"/>
                  </a:lnTo>
                  <a:lnTo>
                    <a:pt x="98" y="568"/>
                  </a:lnTo>
                  <a:lnTo>
                    <a:pt x="102" y="573"/>
                  </a:lnTo>
                  <a:lnTo>
                    <a:pt x="107" y="576"/>
                  </a:lnTo>
                  <a:lnTo>
                    <a:pt x="112" y="580"/>
                  </a:lnTo>
                  <a:lnTo>
                    <a:pt x="118" y="583"/>
                  </a:lnTo>
                  <a:lnTo>
                    <a:pt x="125" y="585"/>
                  </a:lnTo>
                  <a:lnTo>
                    <a:pt x="138" y="586"/>
                  </a:lnTo>
                  <a:lnTo>
                    <a:pt x="152" y="588"/>
                  </a:lnTo>
                  <a:lnTo>
                    <a:pt x="167" y="588"/>
                  </a:lnTo>
                  <a:lnTo>
                    <a:pt x="180" y="588"/>
                  </a:lnTo>
                  <a:lnTo>
                    <a:pt x="185" y="584"/>
                  </a:lnTo>
                  <a:lnTo>
                    <a:pt x="189" y="579"/>
                  </a:lnTo>
                  <a:lnTo>
                    <a:pt x="191" y="574"/>
                  </a:lnTo>
                  <a:lnTo>
                    <a:pt x="195" y="569"/>
                  </a:lnTo>
                  <a:lnTo>
                    <a:pt x="199" y="562"/>
                  </a:lnTo>
                  <a:lnTo>
                    <a:pt x="201" y="556"/>
                  </a:lnTo>
                  <a:lnTo>
                    <a:pt x="204" y="550"/>
                  </a:lnTo>
                  <a:lnTo>
                    <a:pt x="206" y="544"/>
                  </a:lnTo>
                  <a:lnTo>
                    <a:pt x="201" y="547"/>
                  </a:lnTo>
                  <a:lnTo>
                    <a:pt x="196" y="551"/>
                  </a:lnTo>
                  <a:lnTo>
                    <a:pt x="193" y="556"/>
                  </a:lnTo>
                  <a:lnTo>
                    <a:pt x="190" y="561"/>
                  </a:lnTo>
                  <a:lnTo>
                    <a:pt x="188" y="566"/>
                  </a:lnTo>
                  <a:lnTo>
                    <a:pt x="184" y="571"/>
                  </a:lnTo>
                  <a:lnTo>
                    <a:pt x="180" y="575"/>
                  </a:lnTo>
                  <a:lnTo>
                    <a:pt x="172" y="578"/>
                  </a:lnTo>
                  <a:lnTo>
                    <a:pt x="154" y="576"/>
                  </a:lnTo>
                  <a:lnTo>
                    <a:pt x="137" y="575"/>
                  </a:lnTo>
                  <a:lnTo>
                    <a:pt x="130" y="575"/>
                  </a:lnTo>
                  <a:lnTo>
                    <a:pt x="122" y="573"/>
                  </a:lnTo>
                  <a:lnTo>
                    <a:pt x="116" y="570"/>
                  </a:lnTo>
                  <a:lnTo>
                    <a:pt x="111" y="568"/>
                  </a:lnTo>
                  <a:lnTo>
                    <a:pt x="107" y="564"/>
                  </a:lnTo>
                  <a:lnTo>
                    <a:pt x="103" y="560"/>
                  </a:lnTo>
                  <a:lnTo>
                    <a:pt x="102" y="554"/>
                  </a:lnTo>
                  <a:lnTo>
                    <a:pt x="101" y="547"/>
                  </a:lnTo>
                  <a:lnTo>
                    <a:pt x="101" y="541"/>
                  </a:lnTo>
                  <a:lnTo>
                    <a:pt x="103" y="532"/>
                  </a:lnTo>
                  <a:lnTo>
                    <a:pt x="106" y="522"/>
                  </a:lnTo>
                  <a:lnTo>
                    <a:pt x="111" y="511"/>
                  </a:lnTo>
                  <a:lnTo>
                    <a:pt x="112" y="503"/>
                  </a:lnTo>
                  <a:lnTo>
                    <a:pt x="113" y="494"/>
                  </a:lnTo>
                  <a:lnTo>
                    <a:pt x="116" y="484"/>
                  </a:lnTo>
                  <a:lnTo>
                    <a:pt x="118" y="474"/>
                  </a:lnTo>
                  <a:lnTo>
                    <a:pt x="122" y="465"/>
                  </a:lnTo>
                  <a:lnTo>
                    <a:pt x="127" y="459"/>
                  </a:lnTo>
                  <a:lnTo>
                    <a:pt x="131" y="457"/>
                  </a:lnTo>
                  <a:lnTo>
                    <a:pt x="136" y="454"/>
                  </a:lnTo>
                  <a:lnTo>
                    <a:pt x="140" y="453"/>
                  </a:lnTo>
                  <a:lnTo>
                    <a:pt x="146" y="453"/>
                  </a:lnTo>
                  <a:lnTo>
                    <a:pt x="155" y="463"/>
                  </a:lnTo>
                  <a:lnTo>
                    <a:pt x="162" y="472"/>
                  </a:lnTo>
                  <a:lnTo>
                    <a:pt x="170" y="479"/>
                  </a:lnTo>
                  <a:lnTo>
                    <a:pt x="176" y="486"/>
                  </a:lnTo>
                  <a:lnTo>
                    <a:pt x="180" y="487"/>
                  </a:lnTo>
                  <a:lnTo>
                    <a:pt x="184" y="488"/>
                  </a:lnTo>
                  <a:lnTo>
                    <a:pt x="189" y="489"/>
                  </a:lnTo>
                  <a:lnTo>
                    <a:pt x="193" y="491"/>
                  </a:lnTo>
                  <a:lnTo>
                    <a:pt x="204" y="489"/>
                  </a:lnTo>
                  <a:lnTo>
                    <a:pt x="218" y="486"/>
                  </a:lnTo>
                  <a:lnTo>
                    <a:pt x="223" y="486"/>
                  </a:lnTo>
                  <a:lnTo>
                    <a:pt x="228" y="487"/>
                  </a:lnTo>
                  <a:lnTo>
                    <a:pt x="232" y="489"/>
                  </a:lnTo>
                  <a:lnTo>
                    <a:pt x="237" y="491"/>
                  </a:lnTo>
                  <a:lnTo>
                    <a:pt x="242" y="493"/>
                  </a:lnTo>
                  <a:lnTo>
                    <a:pt x="247" y="494"/>
                  </a:lnTo>
                  <a:lnTo>
                    <a:pt x="252" y="496"/>
                  </a:lnTo>
                  <a:lnTo>
                    <a:pt x="257" y="497"/>
                  </a:lnTo>
                  <a:lnTo>
                    <a:pt x="261" y="492"/>
                  </a:lnTo>
                  <a:lnTo>
                    <a:pt x="263" y="488"/>
                  </a:lnTo>
                  <a:lnTo>
                    <a:pt x="267" y="483"/>
                  </a:lnTo>
                  <a:lnTo>
                    <a:pt x="271" y="479"/>
                  </a:lnTo>
                  <a:lnTo>
                    <a:pt x="274" y="474"/>
                  </a:lnTo>
                  <a:lnTo>
                    <a:pt x="281" y="467"/>
                  </a:lnTo>
                  <a:lnTo>
                    <a:pt x="290" y="457"/>
                  </a:lnTo>
                  <a:lnTo>
                    <a:pt x="301" y="445"/>
                  </a:lnTo>
                  <a:lnTo>
                    <a:pt x="306" y="455"/>
                  </a:lnTo>
                  <a:lnTo>
                    <a:pt x="310" y="468"/>
                  </a:lnTo>
                  <a:lnTo>
                    <a:pt x="315" y="483"/>
                  </a:lnTo>
                  <a:lnTo>
                    <a:pt x="319" y="498"/>
                  </a:lnTo>
                  <a:lnTo>
                    <a:pt x="322" y="515"/>
                  </a:lnTo>
                  <a:lnTo>
                    <a:pt x="325" y="530"/>
                  </a:lnTo>
                  <a:lnTo>
                    <a:pt x="326" y="542"/>
                  </a:lnTo>
                  <a:lnTo>
                    <a:pt x="325" y="552"/>
                  </a:lnTo>
                  <a:lnTo>
                    <a:pt x="306" y="570"/>
                  </a:lnTo>
                  <a:lnTo>
                    <a:pt x="287" y="586"/>
                  </a:lnTo>
                  <a:lnTo>
                    <a:pt x="277" y="594"/>
                  </a:lnTo>
                  <a:lnTo>
                    <a:pt x="267" y="600"/>
                  </a:lnTo>
                  <a:lnTo>
                    <a:pt x="258" y="607"/>
                  </a:lnTo>
                  <a:lnTo>
                    <a:pt x="248" y="612"/>
                  </a:lnTo>
                  <a:lnTo>
                    <a:pt x="238" y="615"/>
                  </a:lnTo>
                  <a:lnTo>
                    <a:pt x="227" y="618"/>
                  </a:lnTo>
                  <a:lnTo>
                    <a:pt x="217" y="620"/>
                  </a:lnTo>
                  <a:lnTo>
                    <a:pt x="205" y="622"/>
                  </a:lnTo>
                  <a:lnTo>
                    <a:pt x="193" y="622"/>
                  </a:lnTo>
                  <a:lnTo>
                    <a:pt x="181" y="620"/>
                  </a:lnTo>
                  <a:lnTo>
                    <a:pt x="167" y="618"/>
                  </a:lnTo>
                  <a:lnTo>
                    <a:pt x="154" y="615"/>
                  </a:lnTo>
                  <a:lnTo>
                    <a:pt x="136" y="614"/>
                  </a:lnTo>
                  <a:lnTo>
                    <a:pt x="117" y="612"/>
                  </a:lnTo>
                  <a:lnTo>
                    <a:pt x="98" y="609"/>
                  </a:lnTo>
                  <a:lnTo>
                    <a:pt x="79" y="604"/>
                  </a:lnTo>
                  <a:lnTo>
                    <a:pt x="70" y="602"/>
                  </a:lnTo>
                  <a:lnTo>
                    <a:pt x="62" y="598"/>
                  </a:lnTo>
                  <a:lnTo>
                    <a:pt x="53" y="594"/>
                  </a:lnTo>
                  <a:lnTo>
                    <a:pt x="45" y="590"/>
                  </a:lnTo>
                  <a:lnTo>
                    <a:pt x="38" y="585"/>
                  </a:lnTo>
                  <a:lnTo>
                    <a:pt x="31" y="579"/>
                  </a:lnTo>
                  <a:lnTo>
                    <a:pt x="25" y="573"/>
                  </a:lnTo>
                  <a:lnTo>
                    <a:pt x="20" y="565"/>
                  </a:lnTo>
                  <a:lnTo>
                    <a:pt x="20" y="565"/>
                  </a:lnTo>
                  <a:lnTo>
                    <a:pt x="19" y="564"/>
                  </a:lnTo>
                  <a:lnTo>
                    <a:pt x="19" y="564"/>
                  </a:lnTo>
                  <a:lnTo>
                    <a:pt x="18" y="564"/>
                  </a:lnTo>
                  <a:lnTo>
                    <a:pt x="18" y="564"/>
                  </a:lnTo>
                  <a:lnTo>
                    <a:pt x="16" y="564"/>
                  </a:lnTo>
                  <a:lnTo>
                    <a:pt x="16" y="562"/>
                  </a:lnTo>
                  <a:lnTo>
                    <a:pt x="15" y="562"/>
                  </a:lnTo>
                  <a:lnTo>
                    <a:pt x="11" y="542"/>
                  </a:lnTo>
                  <a:lnTo>
                    <a:pt x="7" y="521"/>
                  </a:lnTo>
                  <a:lnTo>
                    <a:pt x="5" y="497"/>
                  </a:lnTo>
                  <a:lnTo>
                    <a:pt x="2" y="472"/>
                  </a:lnTo>
                  <a:lnTo>
                    <a:pt x="1" y="447"/>
                  </a:lnTo>
                  <a:lnTo>
                    <a:pt x="0" y="419"/>
                  </a:lnTo>
                  <a:lnTo>
                    <a:pt x="1" y="392"/>
                  </a:lnTo>
                  <a:lnTo>
                    <a:pt x="1" y="365"/>
                  </a:lnTo>
                  <a:lnTo>
                    <a:pt x="4" y="337"/>
                  </a:lnTo>
                  <a:lnTo>
                    <a:pt x="7" y="310"/>
                  </a:lnTo>
                  <a:lnTo>
                    <a:pt x="11" y="284"/>
                  </a:lnTo>
                  <a:lnTo>
                    <a:pt x="18" y="258"/>
                  </a:lnTo>
                  <a:lnTo>
                    <a:pt x="24" y="234"/>
                  </a:lnTo>
                  <a:lnTo>
                    <a:pt x="33" y="211"/>
                  </a:lnTo>
                  <a:lnTo>
                    <a:pt x="43" y="191"/>
                  </a:lnTo>
                  <a:lnTo>
                    <a:pt x="54" y="172"/>
                  </a:lnTo>
                  <a:lnTo>
                    <a:pt x="59" y="167"/>
                  </a:lnTo>
                  <a:lnTo>
                    <a:pt x="64" y="162"/>
                  </a:lnTo>
                  <a:lnTo>
                    <a:pt x="70" y="157"/>
                  </a:lnTo>
                  <a:lnTo>
                    <a:pt x="77" y="150"/>
                  </a:lnTo>
                  <a:lnTo>
                    <a:pt x="83" y="143"/>
                  </a:lnTo>
                  <a:lnTo>
                    <a:pt x="88" y="137"/>
                  </a:lnTo>
                  <a:lnTo>
                    <a:pt x="93" y="129"/>
                  </a:lnTo>
                  <a:lnTo>
                    <a:pt x="96" y="123"/>
                  </a:lnTo>
                  <a:lnTo>
                    <a:pt x="89" y="116"/>
                  </a:lnTo>
                  <a:lnTo>
                    <a:pt x="87" y="111"/>
                  </a:lnTo>
                  <a:lnTo>
                    <a:pt x="84" y="106"/>
                  </a:lnTo>
                  <a:lnTo>
                    <a:pt x="86" y="103"/>
                  </a:lnTo>
                  <a:lnTo>
                    <a:pt x="87" y="99"/>
                  </a:lnTo>
                  <a:lnTo>
                    <a:pt x="91" y="95"/>
                  </a:lnTo>
                  <a:lnTo>
                    <a:pt x="94" y="92"/>
                  </a:lnTo>
                  <a:lnTo>
                    <a:pt x="99" y="89"/>
                  </a:lnTo>
                  <a:lnTo>
                    <a:pt x="112" y="84"/>
                  </a:lnTo>
                  <a:lnTo>
                    <a:pt x="125" y="77"/>
                  </a:lnTo>
                  <a:lnTo>
                    <a:pt x="130" y="74"/>
                  </a:lnTo>
                  <a:lnTo>
                    <a:pt x="136" y="70"/>
                  </a:lnTo>
                  <a:lnTo>
                    <a:pt x="140" y="65"/>
                  </a:lnTo>
                  <a:lnTo>
                    <a:pt x="143" y="60"/>
                  </a:lnTo>
                  <a:lnTo>
                    <a:pt x="145" y="45"/>
                  </a:lnTo>
                  <a:lnTo>
                    <a:pt x="147" y="33"/>
                  </a:lnTo>
                  <a:lnTo>
                    <a:pt x="150" y="26"/>
                  </a:lnTo>
                  <a:lnTo>
                    <a:pt x="154" y="19"/>
                  </a:lnTo>
                  <a:lnTo>
                    <a:pt x="160" y="16"/>
                  </a:lnTo>
                  <a:lnTo>
                    <a:pt x="170" y="12"/>
                  </a:lnTo>
                  <a:lnTo>
                    <a:pt x="183" y="7"/>
                  </a:lnTo>
                  <a:lnTo>
                    <a:pt x="200" y="0"/>
                  </a:lnTo>
                  <a:lnTo>
                    <a:pt x="209" y="2"/>
                  </a:lnTo>
                  <a:lnTo>
                    <a:pt x="218" y="4"/>
                  </a:lnTo>
                  <a:lnTo>
                    <a:pt x="227" y="8"/>
                  </a:lnTo>
                  <a:lnTo>
                    <a:pt x="234" y="12"/>
                  </a:lnTo>
                  <a:lnTo>
                    <a:pt x="242" y="18"/>
                  </a:lnTo>
                  <a:lnTo>
                    <a:pt x="249" y="26"/>
                  </a:lnTo>
                  <a:lnTo>
                    <a:pt x="257" y="33"/>
                  </a:lnTo>
                  <a:lnTo>
                    <a:pt x="263" y="43"/>
                  </a:lnTo>
                  <a:lnTo>
                    <a:pt x="277" y="63"/>
                  </a:lnTo>
                  <a:lnTo>
                    <a:pt x="288" y="87"/>
                  </a:lnTo>
                  <a:lnTo>
                    <a:pt x="300" y="113"/>
                  </a:lnTo>
                  <a:lnTo>
                    <a:pt x="310" y="140"/>
                  </a:lnTo>
                  <a:lnTo>
                    <a:pt x="319" y="168"/>
                  </a:lnTo>
                  <a:lnTo>
                    <a:pt x="326" y="197"/>
                  </a:lnTo>
                  <a:lnTo>
                    <a:pt x="334" y="225"/>
                  </a:lnTo>
                  <a:lnTo>
                    <a:pt x="340" y="251"/>
                  </a:lnTo>
                  <a:lnTo>
                    <a:pt x="349" y="298"/>
                  </a:lnTo>
                  <a:lnTo>
                    <a:pt x="353" y="333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5" name="Freeform 197"/>
            <p:cNvSpPr>
              <a:spLocks/>
            </p:cNvSpPr>
            <p:nvPr/>
          </p:nvSpPr>
          <p:spPr bwMode="auto">
            <a:xfrm>
              <a:off x="5658" y="1032"/>
              <a:ext cx="11" cy="14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0" y="6"/>
                </a:cxn>
                <a:cxn ang="0">
                  <a:pos x="8" y="8"/>
                </a:cxn>
                <a:cxn ang="0">
                  <a:pos x="8" y="9"/>
                </a:cxn>
                <a:cxn ang="0">
                  <a:pos x="7" y="9"/>
                </a:cxn>
                <a:cxn ang="0">
                  <a:pos x="6" y="10"/>
                </a:cxn>
                <a:cxn ang="0">
                  <a:pos x="6" y="11"/>
                </a:cxn>
                <a:cxn ang="0">
                  <a:pos x="5" y="13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3" y="14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0" y="8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7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1" y="0"/>
                </a:cxn>
                <a:cxn ang="0">
                  <a:pos x="11" y="1"/>
                </a:cxn>
                <a:cxn ang="0">
                  <a:pos x="11" y="1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1" y="5"/>
                </a:cxn>
              </a:cxnLst>
              <a:rect l="0" t="0" r="r" b="b"/>
              <a:pathLst>
                <a:path w="11" h="14">
                  <a:moveTo>
                    <a:pt x="11" y="5"/>
                  </a:moveTo>
                  <a:lnTo>
                    <a:pt x="10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9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5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6" name="Freeform 198"/>
            <p:cNvSpPr>
              <a:spLocks/>
            </p:cNvSpPr>
            <p:nvPr/>
          </p:nvSpPr>
          <p:spPr bwMode="auto">
            <a:xfrm>
              <a:off x="5634" y="1060"/>
              <a:ext cx="8" cy="11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7" y="9"/>
                </a:cxn>
                <a:cxn ang="0">
                  <a:pos x="6" y="9"/>
                </a:cxn>
                <a:cxn ang="0">
                  <a:pos x="6" y="10"/>
                </a:cxn>
                <a:cxn ang="0">
                  <a:pos x="5" y="10"/>
                </a:cxn>
                <a:cxn ang="0">
                  <a:pos x="3" y="10"/>
                </a:cxn>
                <a:cxn ang="0">
                  <a:pos x="2" y="10"/>
                </a:cxn>
                <a:cxn ang="0">
                  <a:pos x="1" y="11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7" y="1"/>
                </a:cxn>
                <a:cxn ang="0">
                  <a:pos x="8" y="1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8" y="6"/>
                </a:cxn>
                <a:cxn ang="0">
                  <a:pos x="8" y="6"/>
                </a:cxn>
                <a:cxn ang="0">
                  <a:pos x="8" y="7"/>
                </a:cxn>
              </a:cxnLst>
              <a:rect l="0" t="0" r="r" b="b"/>
              <a:pathLst>
                <a:path w="8" h="11">
                  <a:moveTo>
                    <a:pt x="8" y="7"/>
                  </a:moveTo>
                  <a:lnTo>
                    <a:pt x="7" y="9"/>
                  </a:lnTo>
                  <a:lnTo>
                    <a:pt x="6" y="9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7" name="Freeform 199"/>
            <p:cNvSpPr>
              <a:spLocks/>
            </p:cNvSpPr>
            <p:nvPr/>
          </p:nvSpPr>
          <p:spPr bwMode="auto">
            <a:xfrm>
              <a:off x="5326" y="378"/>
              <a:ext cx="299" cy="263"/>
            </a:xfrm>
            <a:custGeom>
              <a:avLst/>
              <a:gdLst/>
              <a:ahLst/>
              <a:cxnLst>
                <a:cxn ang="0">
                  <a:pos x="291" y="143"/>
                </a:cxn>
                <a:cxn ang="0">
                  <a:pos x="265" y="177"/>
                </a:cxn>
                <a:cxn ang="0">
                  <a:pos x="209" y="223"/>
                </a:cxn>
                <a:cxn ang="0">
                  <a:pos x="160" y="247"/>
                </a:cxn>
                <a:cxn ang="0">
                  <a:pos x="125" y="242"/>
                </a:cxn>
                <a:cxn ang="0">
                  <a:pos x="104" y="232"/>
                </a:cxn>
                <a:cxn ang="0">
                  <a:pos x="86" y="217"/>
                </a:cxn>
                <a:cxn ang="0">
                  <a:pos x="75" y="194"/>
                </a:cxn>
                <a:cxn ang="0">
                  <a:pos x="65" y="200"/>
                </a:cxn>
                <a:cxn ang="0">
                  <a:pos x="71" y="219"/>
                </a:cxn>
                <a:cxn ang="0">
                  <a:pos x="91" y="236"/>
                </a:cxn>
                <a:cxn ang="0">
                  <a:pos x="85" y="251"/>
                </a:cxn>
                <a:cxn ang="0">
                  <a:pos x="71" y="261"/>
                </a:cxn>
                <a:cxn ang="0">
                  <a:pos x="62" y="250"/>
                </a:cxn>
                <a:cxn ang="0">
                  <a:pos x="51" y="218"/>
                </a:cxn>
                <a:cxn ang="0">
                  <a:pos x="37" y="192"/>
                </a:cxn>
                <a:cxn ang="0">
                  <a:pos x="42" y="178"/>
                </a:cxn>
                <a:cxn ang="0">
                  <a:pos x="53" y="169"/>
                </a:cxn>
                <a:cxn ang="0">
                  <a:pos x="60" y="155"/>
                </a:cxn>
                <a:cxn ang="0">
                  <a:pos x="57" y="154"/>
                </a:cxn>
                <a:cxn ang="0">
                  <a:pos x="55" y="154"/>
                </a:cxn>
                <a:cxn ang="0">
                  <a:pos x="53" y="160"/>
                </a:cxn>
                <a:cxn ang="0">
                  <a:pos x="42" y="173"/>
                </a:cxn>
                <a:cxn ang="0">
                  <a:pos x="24" y="174"/>
                </a:cxn>
                <a:cxn ang="0">
                  <a:pos x="8" y="166"/>
                </a:cxn>
                <a:cxn ang="0">
                  <a:pos x="0" y="149"/>
                </a:cxn>
                <a:cxn ang="0">
                  <a:pos x="9" y="126"/>
                </a:cxn>
                <a:cxn ang="0">
                  <a:pos x="21" y="122"/>
                </a:cxn>
                <a:cxn ang="0">
                  <a:pos x="28" y="125"/>
                </a:cxn>
                <a:cxn ang="0">
                  <a:pos x="42" y="115"/>
                </a:cxn>
                <a:cxn ang="0">
                  <a:pos x="44" y="88"/>
                </a:cxn>
                <a:cxn ang="0">
                  <a:pos x="46" y="67"/>
                </a:cxn>
                <a:cxn ang="0">
                  <a:pos x="53" y="53"/>
                </a:cxn>
                <a:cxn ang="0">
                  <a:pos x="62" y="20"/>
                </a:cxn>
                <a:cxn ang="0">
                  <a:pos x="86" y="4"/>
                </a:cxn>
                <a:cxn ang="0">
                  <a:pos x="115" y="4"/>
                </a:cxn>
                <a:cxn ang="0">
                  <a:pos x="119" y="11"/>
                </a:cxn>
                <a:cxn ang="0">
                  <a:pos x="123" y="20"/>
                </a:cxn>
                <a:cxn ang="0">
                  <a:pos x="133" y="23"/>
                </a:cxn>
                <a:cxn ang="0">
                  <a:pos x="145" y="20"/>
                </a:cxn>
                <a:cxn ang="0">
                  <a:pos x="160" y="14"/>
                </a:cxn>
                <a:cxn ang="0">
                  <a:pos x="177" y="19"/>
                </a:cxn>
                <a:cxn ang="0">
                  <a:pos x="192" y="19"/>
                </a:cxn>
                <a:cxn ang="0">
                  <a:pos x="213" y="15"/>
                </a:cxn>
                <a:cxn ang="0">
                  <a:pos x="235" y="15"/>
                </a:cxn>
                <a:cxn ang="0">
                  <a:pos x="255" y="15"/>
                </a:cxn>
                <a:cxn ang="0">
                  <a:pos x="274" y="45"/>
                </a:cxn>
                <a:cxn ang="0">
                  <a:pos x="290" y="86"/>
                </a:cxn>
                <a:cxn ang="0">
                  <a:pos x="299" y="126"/>
                </a:cxn>
              </a:cxnLst>
              <a:rect l="0" t="0" r="r" b="b"/>
              <a:pathLst>
                <a:path w="299" h="263">
                  <a:moveTo>
                    <a:pt x="299" y="126"/>
                  </a:moveTo>
                  <a:lnTo>
                    <a:pt x="296" y="134"/>
                  </a:lnTo>
                  <a:lnTo>
                    <a:pt x="291" y="143"/>
                  </a:lnTo>
                  <a:lnTo>
                    <a:pt x="286" y="151"/>
                  </a:lnTo>
                  <a:lnTo>
                    <a:pt x="280" y="160"/>
                  </a:lnTo>
                  <a:lnTo>
                    <a:pt x="265" y="177"/>
                  </a:lnTo>
                  <a:lnTo>
                    <a:pt x="246" y="194"/>
                  </a:lnTo>
                  <a:lnTo>
                    <a:pt x="228" y="209"/>
                  </a:lnTo>
                  <a:lnTo>
                    <a:pt x="209" y="223"/>
                  </a:lnTo>
                  <a:lnTo>
                    <a:pt x="193" y="236"/>
                  </a:lnTo>
                  <a:lnTo>
                    <a:pt x="179" y="246"/>
                  </a:lnTo>
                  <a:lnTo>
                    <a:pt x="160" y="247"/>
                  </a:lnTo>
                  <a:lnTo>
                    <a:pt x="143" y="246"/>
                  </a:lnTo>
                  <a:lnTo>
                    <a:pt x="134" y="245"/>
                  </a:lnTo>
                  <a:lnTo>
                    <a:pt x="125" y="242"/>
                  </a:lnTo>
                  <a:lnTo>
                    <a:pt x="117" y="240"/>
                  </a:lnTo>
                  <a:lnTo>
                    <a:pt x="110" y="236"/>
                  </a:lnTo>
                  <a:lnTo>
                    <a:pt x="104" y="232"/>
                  </a:lnTo>
                  <a:lnTo>
                    <a:pt x="97" y="228"/>
                  </a:lnTo>
                  <a:lnTo>
                    <a:pt x="91" y="222"/>
                  </a:lnTo>
                  <a:lnTo>
                    <a:pt x="86" y="217"/>
                  </a:lnTo>
                  <a:lnTo>
                    <a:pt x="81" y="209"/>
                  </a:lnTo>
                  <a:lnTo>
                    <a:pt x="77" y="203"/>
                  </a:lnTo>
                  <a:lnTo>
                    <a:pt x="75" y="194"/>
                  </a:lnTo>
                  <a:lnTo>
                    <a:pt x="72" y="185"/>
                  </a:lnTo>
                  <a:lnTo>
                    <a:pt x="67" y="193"/>
                  </a:lnTo>
                  <a:lnTo>
                    <a:pt x="65" y="200"/>
                  </a:lnTo>
                  <a:lnTo>
                    <a:pt x="65" y="207"/>
                  </a:lnTo>
                  <a:lnTo>
                    <a:pt x="67" y="213"/>
                  </a:lnTo>
                  <a:lnTo>
                    <a:pt x="71" y="219"/>
                  </a:lnTo>
                  <a:lnTo>
                    <a:pt x="76" y="224"/>
                  </a:lnTo>
                  <a:lnTo>
                    <a:pt x="83" y="229"/>
                  </a:lnTo>
                  <a:lnTo>
                    <a:pt x="91" y="236"/>
                  </a:lnTo>
                  <a:lnTo>
                    <a:pt x="90" y="241"/>
                  </a:lnTo>
                  <a:lnTo>
                    <a:pt x="87" y="246"/>
                  </a:lnTo>
                  <a:lnTo>
                    <a:pt x="85" y="251"/>
                  </a:lnTo>
                  <a:lnTo>
                    <a:pt x="81" y="255"/>
                  </a:lnTo>
                  <a:lnTo>
                    <a:pt x="76" y="257"/>
                  </a:lnTo>
                  <a:lnTo>
                    <a:pt x="71" y="261"/>
                  </a:lnTo>
                  <a:lnTo>
                    <a:pt x="67" y="262"/>
                  </a:lnTo>
                  <a:lnTo>
                    <a:pt x="63" y="263"/>
                  </a:lnTo>
                  <a:lnTo>
                    <a:pt x="62" y="250"/>
                  </a:lnTo>
                  <a:lnTo>
                    <a:pt x="60" y="238"/>
                  </a:lnTo>
                  <a:lnTo>
                    <a:pt x="55" y="228"/>
                  </a:lnTo>
                  <a:lnTo>
                    <a:pt x="51" y="218"/>
                  </a:lnTo>
                  <a:lnTo>
                    <a:pt x="46" y="209"/>
                  </a:lnTo>
                  <a:lnTo>
                    <a:pt x="41" y="200"/>
                  </a:lnTo>
                  <a:lnTo>
                    <a:pt x="37" y="192"/>
                  </a:lnTo>
                  <a:lnTo>
                    <a:pt x="36" y="182"/>
                  </a:lnTo>
                  <a:lnTo>
                    <a:pt x="38" y="180"/>
                  </a:lnTo>
                  <a:lnTo>
                    <a:pt x="42" y="178"/>
                  </a:lnTo>
                  <a:lnTo>
                    <a:pt x="46" y="175"/>
                  </a:lnTo>
                  <a:lnTo>
                    <a:pt x="49" y="173"/>
                  </a:lnTo>
                  <a:lnTo>
                    <a:pt x="53" y="169"/>
                  </a:lnTo>
                  <a:lnTo>
                    <a:pt x="56" y="165"/>
                  </a:lnTo>
                  <a:lnTo>
                    <a:pt x="58" y="160"/>
                  </a:lnTo>
                  <a:lnTo>
                    <a:pt x="60" y="155"/>
                  </a:lnTo>
                  <a:lnTo>
                    <a:pt x="58" y="155"/>
                  </a:lnTo>
                  <a:lnTo>
                    <a:pt x="58" y="155"/>
                  </a:lnTo>
                  <a:lnTo>
                    <a:pt x="57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5" y="154"/>
                  </a:lnTo>
                  <a:lnTo>
                    <a:pt x="55" y="154"/>
                  </a:lnTo>
                  <a:lnTo>
                    <a:pt x="53" y="154"/>
                  </a:lnTo>
                  <a:lnTo>
                    <a:pt x="53" y="160"/>
                  </a:lnTo>
                  <a:lnTo>
                    <a:pt x="51" y="166"/>
                  </a:lnTo>
                  <a:lnTo>
                    <a:pt x="47" y="170"/>
                  </a:lnTo>
                  <a:lnTo>
                    <a:pt x="42" y="173"/>
                  </a:lnTo>
                  <a:lnTo>
                    <a:pt x="37" y="174"/>
                  </a:lnTo>
                  <a:lnTo>
                    <a:pt x="31" y="175"/>
                  </a:lnTo>
                  <a:lnTo>
                    <a:pt x="24" y="174"/>
                  </a:lnTo>
                  <a:lnTo>
                    <a:pt x="19" y="173"/>
                  </a:lnTo>
                  <a:lnTo>
                    <a:pt x="13" y="170"/>
                  </a:lnTo>
                  <a:lnTo>
                    <a:pt x="8" y="166"/>
                  </a:lnTo>
                  <a:lnTo>
                    <a:pt x="4" y="161"/>
                  </a:lnTo>
                  <a:lnTo>
                    <a:pt x="2" y="155"/>
                  </a:lnTo>
                  <a:lnTo>
                    <a:pt x="0" y="149"/>
                  </a:lnTo>
                  <a:lnTo>
                    <a:pt x="2" y="143"/>
                  </a:lnTo>
                  <a:lnTo>
                    <a:pt x="4" y="134"/>
                  </a:lnTo>
                  <a:lnTo>
                    <a:pt x="9" y="126"/>
                  </a:lnTo>
                  <a:lnTo>
                    <a:pt x="13" y="124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4"/>
                  </a:lnTo>
                  <a:lnTo>
                    <a:pt x="26" y="124"/>
                  </a:lnTo>
                  <a:lnTo>
                    <a:pt x="28" y="125"/>
                  </a:lnTo>
                  <a:lnTo>
                    <a:pt x="32" y="125"/>
                  </a:lnTo>
                  <a:lnTo>
                    <a:pt x="36" y="125"/>
                  </a:lnTo>
                  <a:lnTo>
                    <a:pt x="42" y="115"/>
                  </a:lnTo>
                  <a:lnTo>
                    <a:pt x="44" y="106"/>
                  </a:lnTo>
                  <a:lnTo>
                    <a:pt x="44" y="97"/>
                  </a:lnTo>
                  <a:lnTo>
                    <a:pt x="44" y="88"/>
                  </a:lnTo>
                  <a:lnTo>
                    <a:pt x="44" y="81"/>
                  </a:lnTo>
                  <a:lnTo>
                    <a:pt x="44" y="72"/>
                  </a:lnTo>
                  <a:lnTo>
                    <a:pt x="46" y="67"/>
                  </a:lnTo>
                  <a:lnTo>
                    <a:pt x="48" y="63"/>
                  </a:lnTo>
                  <a:lnTo>
                    <a:pt x="51" y="58"/>
                  </a:lnTo>
                  <a:lnTo>
                    <a:pt x="53" y="53"/>
                  </a:lnTo>
                  <a:lnTo>
                    <a:pt x="56" y="40"/>
                  </a:lnTo>
                  <a:lnTo>
                    <a:pt x="58" y="29"/>
                  </a:lnTo>
                  <a:lnTo>
                    <a:pt x="62" y="20"/>
                  </a:lnTo>
                  <a:lnTo>
                    <a:pt x="68" y="13"/>
                  </a:lnTo>
                  <a:lnTo>
                    <a:pt x="76" y="8"/>
                  </a:lnTo>
                  <a:lnTo>
                    <a:pt x="86" y="4"/>
                  </a:lnTo>
                  <a:lnTo>
                    <a:pt x="99" y="1"/>
                  </a:lnTo>
                  <a:lnTo>
                    <a:pt x="112" y="0"/>
                  </a:lnTo>
                  <a:lnTo>
                    <a:pt x="115" y="4"/>
                  </a:lnTo>
                  <a:lnTo>
                    <a:pt x="116" y="6"/>
                  </a:lnTo>
                  <a:lnTo>
                    <a:pt x="117" y="9"/>
                  </a:lnTo>
                  <a:lnTo>
                    <a:pt x="119" y="11"/>
                  </a:lnTo>
                  <a:lnTo>
                    <a:pt x="120" y="14"/>
                  </a:lnTo>
                  <a:lnTo>
                    <a:pt x="121" y="18"/>
                  </a:lnTo>
                  <a:lnTo>
                    <a:pt x="123" y="20"/>
                  </a:lnTo>
                  <a:lnTo>
                    <a:pt x="124" y="23"/>
                  </a:lnTo>
                  <a:lnTo>
                    <a:pt x="129" y="24"/>
                  </a:lnTo>
                  <a:lnTo>
                    <a:pt x="133" y="23"/>
                  </a:lnTo>
                  <a:lnTo>
                    <a:pt x="136" y="23"/>
                  </a:lnTo>
                  <a:lnTo>
                    <a:pt x="141" y="22"/>
                  </a:lnTo>
                  <a:lnTo>
                    <a:pt x="145" y="20"/>
                  </a:lnTo>
                  <a:lnTo>
                    <a:pt x="149" y="19"/>
                  </a:lnTo>
                  <a:lnTo>
                    <a:pt x="154" y="17"/>
                  </a:lnTo>
                  <a:lnTo>
                    <a:pt x="160" y="14"/>
                  </a:lnTo>
                  <a:lnTo>
                    <a:pt x="165" y="17"/>
                  </a:lnTo>
                  <a:lnTo>
                    <a:pt x="170" y="18"/>
                  </a:lnTo>
                  <a:lnTo>
                    <a:pt x="177" y="19"/>
                  </a:lnTo>
                  <a:lnTo>
                    <a:pt x="182" y="20"/>
                  </a:lnTo>
                  <a:lnTo>
                    <a:pt x="187" y="20"/>
                  </a:lnTo>
                  <a:lnTo>
                    <a:pt x="192" y="19"/>
                  </a:lnTo>
                  <a:lnTo>
                    <a:pt x="198" y="15"/>
                  </a:lnTo>
                  <a:lnTo>
                    <a:pt x="203" y="10"/>
                  </a:lnTo>
                  <a:lnTo>
                    <a:pt x="213" y="15"/>
                  </a:lnTo>
                  <a:lnTo>
                    <a:pt x="222" y="17"/>
                  </a:lnTo>
                  <a:lnTo>
                    <a:pt x="228" y="17"/>
                  </a:lnTo>
                  <a:lnTo>
                    <a:pt x="235" y="15"/>
                  </a:lnTo>
                  <a:lnTo>
                    <a:pt x="241" y="14"/>
                  </a:lnTo>
                  <a:lnTo>
                    <a:pt x="247" y="14"/>
                  </a:lnTo>
                  <a:lnTo>
                    <a:pt x="255" y="15"/>
                  </a:lnTo>
                  <a:lnTo>
                    <a:pt x="264" y="18"/>
                  </a:lnTo>
                  <a:lnTo>
                    <a:pt x="269" y="32"/>
                  </a:lnTo>
                  <a:lnTo>
                    <a:pt x="274" y="45"/>
                  </a:lnTo>
                  <a:lnTo>
                    <a:pt x="279" y="59"/>
                  </a:lnTo>
                  <a:lnTo>
                    <a:pt x="285" y="73"/>
                  </a:lnTo>
                  <a:lnTo>
                    <a:pt x="290" y="86"/>
                  </a:lnTo>
                  <a:lnTo>
                    <a:pt x="295" y="100"/>
                  </a:lnTo>
                  <a:lnTo>
                    <a:pt x="298" y="114"/>
                  </a:lnTo>
                  <a:lnTo>
                    <a:pt x="299" y="126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8" name="Freeform 200"/>
            <p:cNvSpPr>
              <a:spLocks/>
            </p:cNvSpPr>
            <p:nvPr/>
          </p:nvSpPr>
          <p:spPr bwMode="auto">
            <a:xfrm>
              <a:off x="5612" y="493"/>
              <a:ext cx="9" cy="6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8" y="5"/>
                </a:cxn>
                <a:cxn ang="0">
                  <a:pos x="8" y="6"/>
                </a:cxn>
                <a:cxn ang="0">
                  <a:pos x="7" y="6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4" y="6"/>
                </a:cxn>
                <a:cxn ang="0">
                  <a:pos x="2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4" y="1"/>
                </a:cxn>
                <a:cxn ang="0">
                  <a:pos x="5" y="1"/>
                </a:cxn>
                <a:cxn ang="0">
                  <a:pos x="5" y="1"/>
                </a:cxn>
                <a:cxn ang="0">
                  <a:pos x="7" y="1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9" y="1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9" h="6">
                  <a:moveTo>
                    <a:pt x="9" y="5"/>
                  </a:moveTo>
                  <a:lnTo>
                    <a:pt x="8" y="5"/>
                  </a:lnTo>
                  <a:lnTo>
                    <a:pt x="8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9" name="Freeform 201"/>
            <p:cNvSpPr>
              <a:spLocks/>
            </p:cNvSpPr>
            <p:nvPr/>
          </p:nvSpPr>
          <p:spPr bwMode="auto">
            <a:xfrm>
              <a:off x="5284" y="1064"/>
              <a:ext cx="333" cy="326"/>
            </a:xfrm>
            <a:custGeom>
              <a:avLst/>
              <a:gdLst/>
              <a:ahLst/>
              <a:cxnLst>
                <a:cxn ang="0">
                  <a:pos x="331" y="297"/>
                </a:cxn>
                <a:cxn ang="0">
                  <a:pos x="322" y="305"/>
                </a:cxn>
                <a:cxn ang="0">
                  <a:pos x="306" y="313"/>
                </a:cxn>
                <a:cxn ang="0">
                  <a:pos x="278" y="321"/>
                </a:cxn>
                <a:cxn ang="0">
                  <a:pos x="245" y="325"/>
                </a:cxn>
                <a:cxn ang="0">
                  <a:pos x="194" y="326"/>
                </a:cxn>
                <a:cxn ang="0">
                  <a:pos x="134" y="320"/>
                </a:cxn>
                <a:cxn ang="0">
                  <a:pos x="112" y="313"/>
                </a:cxn>
                <a:cxn ang="0">
                  <a:pos x="103" y="308"/>
                </a:cxn>
                <a:cxn ang="0">
                  <a:pos x="94" y="303"/>
                </a:cxn>
                <a:cxn ang="0">
                  <a:pos x="85" y="298"/>
                </a:cxn>
                <a:cxn ang="0">
                  <a:pos x="81" y="294"/>
                </a:cxn>
                <a:cxn ang="0">
                  <a:pos x="81" y="292"/>
                </a:cxn>
                <a:cxn ang="0">
                  <a:pos x="81" y="288"/>
                </a:cxn>
                <a:cxn ang="0">
                  <a:pos x="81" y="286"/>
                </a:cxn>
                <a:cxn ang="0">
                  <a:pos x="81" y="284"/>
                </a:cxn>
                <a:cxn ang="0">
                  <a:pos x="79" y="284"/>
                </a:cxn>
                <a:cxn ang="0">
                  <a:pos x="78" y="283"/>
                </a:cxn>
                <a:cxn ang="0">
                  <a:pos x="75" y="283"/>
                </a:cxn>
                <a:cxn ang="0">
                  <a:pos x="71" y="267"/>
                </a:cxn>
                <a:cxn ang="0">
                  <a:pos x="68" y="231"/>
                </a:cxn>
                <a:cxn ang="0">
                  <a:pos x="66" y="194"/>
                </a:cxn>
                <a:cxn ang="0">
                  <a:pos x="60" y="157"/>
                </a:cxn>
                <a:cxn ang="0">
                  <a:pos x="55" y="141"/>
                </a:cxn>
                <a:cxn ang="0">
                  <a:pos x="55" y="142"/>
                </a:cxn>
                <a:cxn ang="0">
                  <a:pos x="54" y="142"/>
                </a:cxn>
                <a:cxn ang="0">
                  <a:pos x="54" y="142"/>
                </a:cxn>
                <a:cxn ang="0">
                  <a:pos x="54" y="161"/>
                </a:cxn>
                <a:cxn ang="0">
                  <a:pos x="56" y="197"/>
                </a:cxn>
                <a:cxn ang="0">
                  <a:pos x="60" y="233"/>
                </a:cxn>
                <a:cxn ang="0">
                  <a:pos x="64" y="269"/>
                </a:cxn>
                <a:cxn ang="0">
                  <a:pos x="57" y="286"/>
                </a:cxn>
                <a:cxn ang="0">
                  <a:pos x="40" y="281"/>
                </a:cxn>
                <a:cxn ang="0">
                  <a:pos x="23" y="273"/>
                </a:cxn>
                <a:cxn ang="0">
                  <a:pos x="10" y="263"/>
                </a:cxn>
                <a:cxn ang="0">
                  <a:pos x="2" y="228"/>
                </a:cxn>
                <a:cxn ang="0">
                  <a:pos x="0" y="163"/>
                </a:cxn>
                <a:cxn ang="0">
                  <a:pos x="1" y="97"/>
                </a:cxn>
                <a:cxn ang="0">
                  <a:pos x="6" y="31"/>
                </a:cxn>
                <a:cxn ang="0">
                  <a:pos x="17" y="0"/>
                </a:cxn>
                <a:cxn ang="0">
                  <a:pos x="31" y="3"/>
                </a:cxn>
                <a:cxn ang="0">
                  <a:pos x="44" y="7"/>
                </a:cxn>
                <a:cxn ang="0">
                  <a:pos x="60" y="8"/>
                </a:cxn>
                <a:cxn ang="0">
                  <a:pos x="73" y="13"/>
                </a:cxn>
                <a:cxn ang="0">
                  <a:pos x="76" y="29"/>
                </a:cxn>
                <a:cxn ang="0">
                  <a:pos x="79" y="58"/>
                </a:cxn>
                <a:cxn ang="0">
                  <a:pos x="81" y="95"/>
                </a:cxn>
                <a:cxn ang="0">
                  <a:pos x="86" y="118"/>
                </a:cxn>
                <a:cxn ang="0">
                  <a:pos x="93" y="126"/>
                </a:cxn>
                <a:cxn ang="0">
                  <a:pos x="107" y="137"/>
                </a:cxn>
                <a:cxn ang="0">
                  <a:pos x="131" y="151"/>
                </a:cxn>
                <a:cxn ang="0">
                  <a:pos x="158" y="162"/>
                </a:cxn>
                <a:cxn ang="0">
                  <a:pos x="187" y="170"/>
                </a:cxn>
                <a:cxn ang="0">
                  <a:pos x="235" y="176"/>
                </a:cxn>
                <a:cxn ang="0">
                  <a:pos x="296" y="175"/>
                </a:cxn>
                <a:cxn ang="0">
                  <a:pos x="326" y="187"/>
                </a:cxn>
                <a:cxn ang="0">
                  <a:pos x="330" y="218"/>
                </a:cxn>
                <a:cxn ang="0">
                  <a:pos x="332" y="248"/>
                </a:cxn>
                <a:cxn ang="0">
                  <a:pos x="332" y="278"/>
                </a:cxn>
              </a:cxnLst>
              <a:rect l="0" t="0" r="r" b="b"/>
              <a:pathLst>
                <a:path w="333" h="326">
                  <a:moveTo>
                    <a:pt x="333" y="292"/>
                  </a:moveTo>
                  <a:lnTo>
                    <a:pt x="331" y="297"/>
                  </a:lnTo>
                  <a:lnTo>
                    <a:pt x="327" y="301"/>
                  </a:lnTo>
                  <a:lnTo>
                    <a:pt x="322" y="305"/>
                  </a:lnTo>
                  <a:lnTo>
                    <a:pt x="317" y="307"/>
                  </a:lnTo>
                  <a:lnTo>
                    <a:pt x="306" y="313"/>
                  </a:lnTo>
                  <a:lnTo>
                    <a:pt x="292" y="317"/>
                  </a:lnTo>
                  <a:lnTo>
                    <a:pt x="278" y="321"/>
                  </a:lnTo>
                  <a:lnTo>
                    <a:pt x="262" y="323"/>
                  </a:lnTo>
                  <a:lnTo>
                    <a:pt x="245" y="325"/>
                  </a:lnTo>
                  <a:lnTo>
                    <a:pt x="228" y="326"/>
                  </a:lnTo>
                  <a:lnTo>
                    <a:pt x="194" y="326"/>
                  </a:lnTo>
                  <a:lnTo>
                    <a:pt x="162" y="323"/>
                  </a:lnTo>
                  <a:lnTo>
                    <a:pt x="134" y="320"/>
                  </a:lnTo>
                  <a:lnTo>
                    <a:pt x="115" y="316"/>
                  </a:lnTo>
                  <a:lnTo>
                    <a:pt x="112" y="313"/>
                  </a:lnTo>
                  <a:lnTo>
                    <a:pt x="107" y="311"/>
                  </a:lnTo>
                  <a:lnTo>
                    <a:pt x="103" y="308"/>
                  </a:lnTo>
                  <a:lnTo>
                    <a:pt x="98" y="306"/>
                  </a:lnTo>
                  <a:lnTo>
                    <a:pt x="94" y="303"/>
                  </a:lnTo>
                  <a:lnTo>
                    <a:pt x="90" y="301"/>
                  </a:lnTo>
                  <a:lnTo>
                    <a:pt x="85" y="298"/>
                  </a:lnTo>
                  <a:lnTo>
                    <a:pt x="81" y="296"/>
                  </a:lnTo>
                  <a:lnTo>
                    <a:pt x="81" y="294"/>
                  </a:lnTo>
                  <a:lnTo>
                    <a:pt x="81" y="293"/>
                  </a:lnTo>
                  <a:lnTo>
                    <a:pt x="81" y="292"/>
                  </a:lnTo>
                  <a:lnTo>
                    <a:pt x="81" y="291"/>
                  </a:lnTo>
                  <a:lnTo>
                    <a:pt x="81" y="288"/>
                  </a:lnTo>
                  <a:lnTo>
                    <a:pt x="81" y="287"/>
                  </a:lnTo>
                  <a:lnTo>
                    <a:pt x="81" y="286"/>
                  </a:lnTo>
                  <a:lnTo>
                    <a:pt x="81" y="284"/>
                  </a:lnTo>
                  <a:lnTo>
                    <a:pt x="81" y="284"/>
                  </a:lnTo>
                  <a:lnTo>
                    <a:pt x="80" y="284"/>
                  </a:lnTo>
                  <a:lnTo>
                    <a:pt x="79" y="284"/>
                  </a:lnTo>
                  <a:lnTo>
                    <a:pt x="78" y="283"/>
                  </a:lnTo>
                  <a:lnTo>
                    <a:pt x="78" y="283"/>
                  </a:lnTo>
                  <a:lnTo>
                    <a:pt x="76" y="283"/>
                  </a:lnTo>
                  <a:lnTo>
                    <a:pt x="75" y="283"/>
                  </a:lnTo>
                  <a:lnTo>
                    <a:pt x="74" y="283"/>
                  </a:lnTo>
                  <a:lnTo>
                    <a:pt x="71" y="267"/>
                  </a:lnTo>
                  <a:lnTo>
                    <a:pt x="69" y="249"/>
                  </a:lnTo>
                  <a:lnTo>
                    <a:pt x="68" y="231"/>
                  </a:lnTo>
                  <a:lnTo>
                    <a:pt x="68" y="213"/>
                  </a:lnTo>
                  <a:lnTo>
                    <a:pt x="66" y="194"/>
                  </a:lnTo>
                  <a:lnTo>
                    <a:pt x="64" y="175"/>
                  </a:lnTo>
                  <a:lnTo>
                    <a:pt x="60" y="157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2"/>
                  </a:lnTo>
                  <a:lnTo>
                    <a:pt x="55" y="142"/>
                  </a:lnTo>
                  <a:lnTo>
                    <a:pt x="54" y="142"/>
                  </a:lnTo>
                  <a:lnTo>
                    <a:pt x="54" y="142"/>
                  </a:lnTo>
                  <a:lnTo>
                    <a:pt x="54" y="142"/>
                  </a:lnTo>
                  <a:lnTo>
                    <a:pt x="54" y="142"/>
                  </a:lnTo>
                  <a:lnTo>
                    <a:pt x="54" y="161"/>
                  </a:lnTo>
                  <a:lnTo>
                    <a:pt x="55" y="179"/>
                  </a:lnTo>
                  <a:lnTo>
                    <a:pt x="56" y="197"/>
                  </a:lnTo>
                  <a:lnTo>
                    <a:pt x="59" y="215"/>
                  </a:lnTo>
                  <a:lnTo>
                    <a:pt x="60" y="233"/>
                  </a:lnTo>
                  <a:lnTo>
                    <a:pt x="63" y="252"/>
                  </a:lnTo>
                  <a:lnTo>
                    <a:pt x="64" y="269"/>
                  </a:lnTo>
                  <a:lnTo>
                    <a:pt x="65" y="287"/>
                  </a:lnTo>
                  <a:lnTo>
                    <a:pt x="57" y="286"/>
                  </a:lnTo>
                  <a:lnTo>
                    <a:pt x="49" y="284"/>
                  </a:lnTo>
                  <a:lnTo>
                    <a:pt x="40" y="281"/>
                  </a:lnTo>
                  <a:lnTo>
                    <a:pt x="31" y="278"/>
                  </a:lnTo>
                  <a:lnTo>
                    <a:pt x="23" y="273"/>
                  </a:lnTo>
                  <a:lnTo>
                    <a:pt x="16" y="268"/>
                  </a:lnTo>
                  <a:lnTo>
                    <a:pt x="10" y="263"/>
                  </a:lnTo>
                  <a:lnTo>
                    <a:pt x="5" y="258"/>
                  </a:lnTo>
                  <a:lnTo>
                    <a:pt x="2" y="228"/>
                  </a:lnTo>
                  <a:lnTo>
                    <a:pt x="1" y="196"/>
                  </a:lnTo>
                  <a:lnTo>
                    <a:pt x="0" y="163"/>
                  </a:lnTo>
                  <a:lnTo>
                    <a:pt x="0" y="131"/>
                  </a:lnTo>
                  <a:lnTo>
                    <a:pt x="1" y="97"/>
                  </a:lnTo>
                  <a:lnTo>
                    <a:pt x="3" y="64"/>
                  </a:lnTo>
                  <a:lnTo>
                    <a:pt x="6" y="31"/>
                  </a:lnTo>
                  <a:lnTo>
                    <a:pt x="8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31" y="3"/>
                  </a:lnTo>
                  <a:lnTo>
                    <a:pt x="37" y="6"/>
                  </a:lnTo>
                  <a:lnTo>
                    <a:pt x="44" y="7"/>
                  </a:lnTo>
                  <a:lnTo>
                    <a:pt x="51" y="8"/>
                  </a:lnTo>
                  <a:lnTo>
                    <a:pt x="60" y="8"/>
                  </a:lnTo>
                  <a:lnTo>
                    <a:pt x="70" y="7"/>
                  </a:lnTo>
                  <a:lnTo>
                    <a:pt x="73" y="13"/>
                  </a:lnTo>
                  <a:lnTo>
                    <a:pt x="75" y="20"/>
                  </a:lnTo>
                  <a:lnTo>
                    <a:pt x="76" y="29"/>
                  </a:lnTo>
                  <a:lnTo>
                    <a:pt x="78" y="37"/>
                  </a:lnTo>
                  <a:lnTo>
                    <a:pt x="79" y="58"/>
                  </a:lnTo>
                  <a:lnTo>
                    <a:pt x="80" y="76"/>
                  </a:lnTo>
                  <a:lnTo>
                    <a:pt x="81" y="95"/>
                  </a:lnTo>
                  <a:lnTo>
                    <a:pt x="85" y="112"/>
                  </a:lnTo>
                  <a:lnTo>
                    <a:pt x="86" y="118"/>
                  </a:lnTo>
                  <a:lnTo>
                    <a:pt x="89" y="123"/>
                  </a:lnTo>
                  <a:lnTo>
                    <a:pt x="93" y="126"/>
                  </a:lnTo>
                  <a:lnTo>
                    <a:pt x="97" y="128"/>
                  </a:lnTo>
                  <a:lnTo>
                    <a:pt x="107" y="137"/>
                  </a:lnTo>
                  <a:lnTo>
                    <a:pt x="118" y="144"/>
                  </a:lnTo>
                  <a:lnTo>
                    <a:pt x="131" y="151"/>
                  </a:lnTo>
                  <a:lnTo>
                    <a:pt x="144" y="157"/>
                  </a:lnTo>
                  <a:lnTo>
                    <a:pt x="158" y="162"/>
                  </a:lnTo>
                  <a:lnTo>
                    <a:pt x="172" y="167"/>
                  </a:lnTo>
                  <a:lnTo>
                    <a:pt x="187" y="170"/>
                  </a:lnTo>
                  <a:lnTo>
                    <a:pt x="204" y="172"/>
                  </a:lnTo>
                  <a:lnTo>
                    <a:pt x="235" y="176"/>
                  </a:lnTo>
                  <a:lnTo>
                    <a:pt x="265" y="177"/>
                  </a:lnTo>
                  <a:lnTo>
                    <a:pt x="296" y="175"/>
                  </a:lnTo>
                  <a:lnTo>
                    <a:pt x="323" y="172"/>
                  </a:lnTo>
                  <a:lnTo>
                    <a:pt x="326" y="187"/>
                  </a:lnTo>
                  <a:lnTo>
                    <a:pt x="328" y="202"/>
                  </a:lnTo>
                  <a:lnTo>
                    <a:pt x="330" y="218"/>
                  </a:lnTo>
                  <a:lnTo>
                    <a:pt x="331" y="233"/>
                  </a:lnTo>
                  <a:lnTo>
                    <a:pt x="332" y="248"/>
                  </a:lnTo>
                  <a:lnTo>
                    <a:pt x="332" y="263"/>
                  </a:lnTo>
                  <a:lnTo>
                    <a:pt x="332" y="278"/>
                  </a:lnTo>
                  <a:lnTo>
                    <a:pt x="333" y="292"/>
                  </a:lnTo>
                  <a:close/>
                </a:path>
              </a:pathLst>
            </a:custGeom>
            <a:solidFill>
              <a:srgbClr val="D1C2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0" name="Freeform 202"/>
            <p:cNvSpPr>
              <a:spLocks/>
            </p:cNvSpPr>
            <p:nvPr/>
          </p:nvSpPr>
          <p:spPr bwMode="auto">
            <a:xfrm>
              <a:off x="5426" y="315"/>
              <a:ext cx="188" cy="80"/>
            </a:xfrm>
            <a:custGeom>
              <a:avLst/>
              <a:gdLst/>
              <a:ahLst/>
              <a:cxnLst>
                <a:cxn ang="0">
                  <a:pos x="179" y="69"/>
                </a:cxn>
                <a:cxn ang="0">
                  <a:pos x="166" y="71"/>
                </a:cxn>
                <a:cxn ang="0">
                  <a:pos x="159" y="68"/>
                </a:cxn>
                <a:cxn ang="0">
                  <a:pos x="150" y="64"/>
                </a:cxn>
                <a:cxn ang="0">
                  <a:pos x="141" y="68"/>
                </a:cxn>
                <a:cxn ang="0">
                  <a:pos x="135" y="73"/>
                </a:cxn>
                <a:cxn ang="0">
                  <a:pos x="130" y="74"/>
                </a:cxn>
                <a:cxn ang="0">
                  <a:pos x="125" y="74"/>
                </a:cxn>
                <a:cxn ang="0">
                  <a:pos x="118" y="73"/>
                </a:cxn>
                <a:cxn ang="0">
                  <a:pos x="116" y="71"/>
                </a:cxn>
                <a:cxn ang="0">
                  <a:pos x="114" y="69"/>
                </a:cxn>
                <a:cxn ang="0">
                  <a:pos x="113" y="66"/>
                </a:cxn>
                <a:cxn ang="0">
                  <a:pos x="112" y="63"/>
                </a:cxn>
                <a:cxn ang="0">
                  <a:pos x="111" y="63"/>
                </a:cxn>
                <a:cxn ang="0">
                  <a:pos x="108" y="63"/>
                </a:cxn>
                <a:cxn ang="0">
                  <a:pos x="106" y="63"/>
                </a:cxn>
                <a:cxn ang="0">
                  <a:pos x="99" y="69"/>
                </a:cxn>
                <a:cxn ang="0">
                  <a:pos x="91" y="76"/>
                </a:cxn>
                <a:cxn ang="0">
                  <a:pos x="83" y="77"/>
                </a:cxn>
                <a:cxn ang="0">
                  <a:pos x="74" y="76"/>
                </a:cxn>
                <a:cxn ang="0">
                  <a:pos x="68" y="69"/>
                </a:cxn>
                <a:cxn ang="0">
                  <a:pos x="65" y="66"/>
                </a:cxn>
                <a:cxn ang="0">
                  <a:pos x="63" y="64"/>
                </a:cxn>
                <a:cxn ang="0">
                  <a:pos x="59" y="64"/>
                </a:cxn>
                <a:cxn ang="0">
                  <a:pos x="54" y="69"/>
                </a:cxn>
                <a:cxn ang="0">
                  <a:pos x="48" y="76"/>
                </a:cxn>
                <a:cxn ang="0">
                  <a:pos x="41" y="80"/>
                </a:cxn>
                <a:cxn ang="0">
                  <a:pos x="34" y="80"/>
                </a:cxn>
                <a:cxn ang="0">
                  <a:pos x="26" y="73"/>
                </a:cxn>
                <a:cxn ang="0">
                  <a:pos x="23" y="63"/>
                </a:cxn>
                <a:cxn ang="0">
                  <a:pos x="17" y="59"/>
                </a:cxn>
                <a:cxn ang="0">
                  <a:pos x="7" y="57"/>
                </a:cxn>
                <a:cxn ang="0">
                  <a:pos x="5" y="51"/>
                </a:cxn>
                <a:cxn ang="0">
                  <a:pos x="26" y="35"/>
                </a:cxn>
                <a:cxn ang="0">
                  <a:pos x="57" y="20"/>
                </a:cxn>
                <a:cxn ang="0">
                  <a:pos x="87" y="9"/>
                </a:cxn>
                <a:cxn ang="0">
                  <a:pos x="99" y="6"/>
                </a:cxn>
                <a:cxn ang="0">
                  <a:pos x="99" y="5"/>
                </a:cxn>
                <a:cxn ang="0">
                  <a:pos x="99" y="3"/>
                </a:cxn>
                <a:cxn ang="0">
                  <a:pos x="99" y="1"/>
                </a:cxn>
                <a:cxn ang="0">
                  <a:pos x="107" y="0"/>
                </a:cxn>
                <a:cxn ang="0">
                  <a:pos x="120" y="0"/>
                </a:cxn>
                <a:cxn ang="0">
                  <a:pos x="130" y="1"/>
                </a:cxn>
                <a:cxn ang="0">
                  <a:pos x="140" y="9"/>
                </a:cxn>
                <a:cxn ang="0">
                  <a:pos x="160" y="17"/>
                </a:cxn>
                <a:cxn ang="0">
                  <a:pos x="172" y="20"/>
                </a:cxn>
                <a:cxn ang="0">
                  <a:pos x="176" y="24"/>
                </a:cxn>
                <a:cxn ang="0">
                  <a:pos x="179" y="33"/>
                </a:cxn>
                <a:cxn ang="0">
                  <a:pos x="182" y="49"/>
                </a:cxn>
                <a:cxn ang="0">
                  <a:pos x="188" y="59"/>
                </a:cxn>
                <a:cxn ang="0">
                  <a:pos x="188" y="61"/>
                </a:cxn>
                <a:cxn ang="0">
                  <a:pos x="188" y="63"/>
                </a:cxn>
                <a:cxn ang="0">
                  <a:pos x="188" y="64"/>
                </a:cxn>
              </a:cxnLst>
              <a:rect l="0" t="0" r="r" b="b"/>
              <a:pathLst>
                <a:path w="188" h="80">
                  <a:moveTo>
                    <a:pt x="188" y="66"/>
                  </a:moveTo>
                  <a:lnTo>
                    <a:pt x="179" y="69"/>
                  </a:lnTo>
                  <a:lnTo>
                    <a:pt x="171" y="72"/>
                  </a:lnTo>
                  <a:lnTo>
                    <a:pt x="166" y="71"/>
                  </a:lnTo>
                  <a:lnTo>
                    <a:pt x="162" y="69"/>
                  </a:lnTo>
                  <a:lnTo>
                    <a:pt x="159" y="68"/>
                  </a:lnTo>
                  <a:lnTo>
                    <a:pt x="155" y="66"/>
                  </a:lnTo>
                  <a:lnTo>
                    <a:pt x="150" y="64"/>
                  </a:lnTo>
                  <a:lnTo>
                    <a:pt x="143" y="64"/>
                  </a:lnTo>
                  <a:lnTo>
                    <a:pt x="141" y="68"/>
                  </a:lnTo>
                  <a:lnTo>
                    <a:pt x="138" y="72"/>
                  </a:lnTo>
                  <a:lnTo>
                    <a:pt x="135" y="73"/>
                  </a:lnTo>
                  <a:lnTo>
                    <a:pt x="132" y="74"/>
                  </a:lnTo>
                  <a:lnTo>
                    <a:pt x="130" y="74"/>
                  </a:lnTo>
                  <a:lnTo>
                    <a:pt x="127" y="74"/>
                  </a:lnTo>
                  <a:lnTo>
                    <a:pt x="125" y="74"/>
                  </a:lnTo>
                  <a:lnTo>
                    <a:pt x="121" y="74"/>
                  </a:lnTo>
                  <a:lnTo>
                    <a:pt x="118" y="73"/>
                  </a:lnTo>
                  <a:lnTo>
                    <a:pt x="117" y="72"/>
                  </a:lnTo>
                  <a:lnTo>
                    <a:pt x="116" y="71"/>
                  </a:lnTo>
                  <a:lnTo>
                    <a:pt x="116" y="71"/>
                  </a:lnTo>
                  <a:lnTo>
                    <a:pt x="114" y="69"/>
                  </a:lnTo>
                  <a:lnTo>
                    <a:pt x="114" y="68"/>
                  </a:lnTo>
                  <a:lnTo>
                    <a:pt x="113" y="66"/>
                  </a:lnTo>
                  <a:lnTo>
                    <a:pt x="113" y="64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7" y="63"/>
                  </a:lnTo>
                  <a:lnTo>
                    <a:pt x="106" y="63"/>
                  </a:lnTo>
                  <a:lnTo>
                    <a:pt x="103" y="63"/>
                  </a:lnTo>
                  <a:lnTo>
                    <a:pt x="99" y="69"/>
                  </a:lnTo>
                  <a:lnTo>
                    <a:pt x="94" y="73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7"/>
                  </a:lnTo>
                  <a:lnTo>
                    <a:pt x="79" y="77"/>
                  </a:lnTo>
                  <a:lnTo>
                    <a:pt x="74" y="76"/>
                  </a:lnTo>
                  <a:lnTo>
                    <a:pt x="69" y="73"/>
                  </a:lnTo>
                  <a:lnTo>
                    <a:pt x="68" y="69"/>
                  </a:lnTo>
                  <a:lnTo>
                    <a:pt x="67" y="67"/>
                  </a:lnTo>
                  <a:lnTo>
                    <a:pt x="65" y="66"/>
                  </a:lnTo>
                  <a:lnTo>
                    <a:pt x="64" y="64"/>
                  </a:lnTo>
                  <a:lnTo>
                    <a:pt x="63" y="64"/>
                  </a:lnTo>
                  <a:lnTo>
                    <a:pt x="62" y="64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4" y="69"/>
                  </a:lnTo>
                  <a:lnTo>
                    <a:pt x="52" y="73"/>
                  </a:lnTo>
                  <a:lnTo>
                    <a:pt x="48" y="76"/>
                  </a:lnTo>
                  <a:lnTo>
                    <a:pt x="44" y="78"/>
                  </a:lnTo>
                  <a:lnTo>
                    <a:pt x="41" y="80"/>
                  </a:lnTo>
                  <a:lnTo>
                    <a:pt x="38" y="80"/>
                  </a:lnTo>
                  <a:lnTo>
                    <a:pt x="34" y="80"/>
                  </a:lnTo>
                  <a:lnTo>
                    <a:pt x="30" y="80"/>
                  </a:lnTo>
                  <a:lnTo>
                    <a:pt x="26" y="73"/>
                  </a:lnTo>
                  <a:lnTo>
                    <a:pt x="25" y="67"/>
                  </a:lnTo>
                  <a:lnTo>
                    <a:pt x="23" y="63"/>
                  </a:lnTo>
                  <a:lnTo>
                    <a:pt x="20" y="61"/>
                  </a:lnTo>
                  <a:lnTo>
                    <a:pt x="17" y="59"/>
                  </a:lnTo>
                  <a:lnTo>
                    <a:pt x="12" y="58"/>
                  </a:lnTo>
                  <a:lnTo>
                    <a:pt x="7" y="57"/>
                  </a:lnTo>
                  <a:lnTo>
                    <a:pt x="0" y="57"/>
                  </a:lnTo>
                  <a:lnTo>
                    <a:pt x="5" y="51"/>
                  </a:lnTo>
                  <a:lnTo>
                    <a:pt x="14" y="43"/>
                  </a:lnTo>
                  <a:lnTo>
                    <a:pt x="26" y="35"/>
                  </a:lnTo>
                  <a:lnTo>
                    <a:pt x="40" y="28"/>
                  </a:lnTo>
                  <a:lnTo>
                    <a:pt x="57" y="20"/>
                  </a:lnTo>
                  <a:lnTo>
                    <a:pt x="72" y="14"/>
                  </a:lnTo>
                  <a:lnTo>
                    <a:pt x="87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4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99" y="1"/>
                  </a:lnTo>
                  <a:lnTo>
                    <a:pt x="99" y="0"/>
                  </a:lnTo>
                  <a:lnTo>
                    <a:pt x="107" y="0"/>
                  </a:lnTo>
                  <a:lnTo>
                    <a:pt x="113" y="0"/>
                  </a:lnTo>
                  <a:lnTo>
                    <a:pt x="120" y="0"/>
                  </a:lnTo>
                  <a:lnTo>
                    <a:pt x="125" y="0"/>
                  </a:lnTo>
                  <a:lnTo>
                    <a:pt x="130" y="1"/>
                  </a:lnTo>
                  <a:lnTo>
                    <a:pt x="135" y="5"/>
                  </a:lnTo>
                  <a:lnTo>
                    <a:pt x="140" y="9"/>
                  </a:lnTo>
                  <a:lnTo>
                    <a:pt x="145" y="15"/>
                  </a:lnTo>
                  <a:lnTo>
                    <a:pt x="160" y="17"/>
                  </a:lnTo>
                  <a:lnTo>
                    <a:pt x="170" y="18"/>
                  </a:lnTo>
                  <a:lnTo>
                    <a:pt x="172" y="20"/>
                  </a:lnTo>
                  <a:lnTo>
                    <a:pt x="175" y="22"/>
                  </a:lnTo>
                  <a:lnTo>
                    <a:pt x="176" y="24"/>
                  </a:lnTo>
                  <a:lnTo>
                    <a:pt x="177" y="27"/>
                  </a:lnTo>
                  <a:lnTo>
                    <a:pt x="179" y="33"/>
                  </a:lnTo>
                  <a:lnTo>
                    <a:pt x="180" y="40"/>
                  </a:lnTo>
                  <a:lnTo>
                    <a:pt x="182" y="49"/>
                  </a:lnTo>
                  <a:lnTo>
                    <a:pt x="188" y="58"/>
                  </a:lnTo>
                  <a:lnTo>
                    <a:pt x="188" y="59"/>
                  </a:lnTo>
                  <a:lnTo>
                    <a:pt x="188" y="59"/>
                  </a:lnTo>
                  <a:lnTo>
                    <a:pt x="188" y="61"/>
                  </a:lnTo>
                  <a:lnTo>
                    <a:pt x="188" y="62"/>
                  </a:lnTo>
                  <a:lnTo>
                    <a:pt x="188" y="63"/>
                  </a:lnTo>
                  <a:lnTo>
                    <a:pt x="188" y="63"/>
                  </a:lnTo>
                  <a:lnTo>
                    <a:pt x="188" y="64"/>
                  </a:lnTo>
                  <a:lnTo>
                    <a:pt x="188" y="66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1" name="Freeform 203"/>
            <p:cNvSpPr>
              <a:spLocks/>
            </p:cNvSpPr>
            <p:nvPr/>
          </p:nvSpPr>
          <p:spPr bwMode="auto">
            <a:xfrm>
              <a:off x="5602" y="518"/>
              <a:ext cx="8" cy="9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8" y="5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5" y="8"/>
                </a:cxn>
                <a:cxn ang="0">
                  <a:pos x="5" y="8"/>
                </a:cxn>
                <a:cxn ang="0">
                  <a:pos x="5" y="8"/>
                </a:cxn>
                <a:cxn ang="0">
                  <a:pos x="4" y="9"/>
                </a:cxn>
                <a:cxn ang="0">
                  <a:pos x="4" y="8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1" y="8"/>
                </a:cxn>
                <a:cxn ang="0">
                  <a:pos x="1" y="8"/>
                </a:cxn>
                <a:cxn ang="0">
                  <a:pos x="1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5" y="1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5"/>
                </a:cxn>
              </a:cxnLst>
              <a:rect l="0" t="0" r="r" b="b"/>
              <a:pathLst>
                <a:path w="8" h="9">
                  <a:moveTo>
                    <a:pt x="8" y="5"/>
                  </a:move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2" name="Freeform 204"/>
            <p:cNvSpPr>
              <a:spLocks/>
            </p:cNvSpPr>
            <p:nvPr/>
          </p:nvSpPr>
          <p:spPr bwMode="auto">
            <a:xfrm>
              <a:off x="5552" y="432"/>
              <a:ext cx="46" cy="92"/>
            </a:xfrm>
            <a:custGeom>
              <a:avLst/>
              <a:gdLst/>
              <a:ahLst/>
              <a:cxnLst>
                <a:cxn ang="0">
                  <a:pos x="46" y="36"/>
                </a:cxn>
                <a:cxn ang="0">
                  <a:pos x="44" y="47"/>
                </a:cxn>
                <a:cxn ang="0">
                  <a:pos x="43" y="57"/>
                </a:cxn>
                <a:cxn ang="0">
                  <a:pos x="43" y="66"/>
                </a:cxn>
                <a:cxn ang="0">
                  <a:pos x="40" y="72"/>
                </a:cxn>
                <a:cxn ang="0">
                  <a:pos x="40" y="76"/>
                </a:cxn>
                <a:cxn ang="0">
                  <a:pos x="38" y="78"/>
                </a:cxn>
                <a:cxn ang="0">
                  <a:pos x="35" y="81"/>
                </a:cxn>
                <a:cxn ang="0">
                  <a:pos x="33" y="83"/>
                </a:cxn>
                <a:cxn ang="0">
                  <a:pos x="24" y="89"/>
                </a:cxn>
                <a:cxn ang="0">
                  <a:pos x="10" y="92"/>
                </a:cxn>
                <a:cxn ang="0">
                  <a:pos x="10" y="91"/>
                </a:cxn>
                <a:cxn ang="0">
                  <a:pos x="10" y="91"/>
                </a:cxn>
                <a:cxn ang="0">
                  <a:pos x="10" y="90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0" y="87"/>
                </a:cxn>
                <a:cxn ang="0">
                  <a:pos x="10" y="86"/>
                </a:cxn>
                <a:cxn ang="0">
                  <a:pos x="10" y="86"/>
                </a:cxn>
                <a:cxn ang="0">
                  <a:pos x="15" y="83"/>
                </a:cxn>
                <a:cxn ang="0">
                  <a:pos x="21" y="81"/>
                </a:cxn>
                <a:cxn ang="0">
                  <a:pos x="26" y="78"/>
                </a:cxn>
                <a:cxn ang="0">
                  <a:pos x="31" y="76"/>
                </a:cxn>
                <a:cxn ang="0">
                  <a:pos x="35" y="72"/>
                </a:cxn>
                <a:cxn ang="0">
                  <a:pos x="36" y="67"/>
                </a:cxn>
                <a:cxn ang="0">
                  <a:pos x="35" y="60"/>
                </a:cxn>
                <a:cxn ang="0">
                  <a:pos x="30" y="52"/>
                </a:cxn>
                <a:cxn ang="0">
                  <a:pos x="25" y="51"/>
                </a:cxn>
                <a:cxn ang="0">
                  <a:pos x="21" y="49"/>
                </a:cxn>
                <a:cxn ang="0">
                  <a:pos x="17" y="51"/>
                </a:cxn>
                <a:cxn ang="0">
                  <a:pos x="14" y="51"/>
                </a:cxn>
                <a:cxn ang="0">
                  <a:pos x="11" y="51"/>
                </a:cxn>
                <a:cxn ang="0">
                  <a:pos x="7" y="51"/>
                </a:cxn>
                <a:cxn ang="0">
                  <a:pos x="4" y="49"/>
                </a:cxn>
                <a:cxn ang="0">
                  <a:pos x="0" y="46"/>
                </a:cxn>
                <a:cxn ang="0">
                  <a:pos x="1" y="44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3"/>
                </a:cxn>
                <a:cxn ang="0">
                  <a:pos x="7" y="43"/>
                </a:cxn>
                <a:cxn ang="0">
                  <a:pos x="10" y="43"/>
                </a:cxn>
                <a:cxn ang="0">
                  <a:pos x="10" y="37"/>
                </a:cxn>
                <a:cxn ang="0">
                  <a:pos x="10" y="32"/>
                </a:cxn>
                <a:cxn ang="0">
                  <a:pos x="11" y="26"/>
                </a:cxn>
                <a:cxn ang="0">
                  <a:pos x="11" y="20"/>
                </a:cxn>
                <a:cxn ang="0">
                  <a:pos x="12" y="15"/>
                </a:cxn>
                <a:cxn ang="0">
                  <a:pos x="15" y="10"/>
                </a:cxn>
                <a:cxn ang="0">
                  <a:pos x="17" y="5"/>
                </a:cxn>
                <a:cxn ang="0">
                  <a:pos x="22" y="0"/>
                </a:cxn>
                <a:cxn ang="0">
                  <a:pos x="30" y="0"/>
                </a:cxn>
                <a:cxn ang="0">
                  <a:pos x="36" y="3"/>
                </a:cxn>
                <a:cxn ang="0">
                  <a:pos x="41" y="7"/>
                </a:cxn>
                <a:cxn ang="0">
                  <a:pos x="44" y="10"/>
                </a:cxn>
                <a:cxn ang="0">
                  <a:pos x="45" y="15"/>
                </a:cxn>
                <a:cxn ang="0">
                  <a:pos x="46" y="22"/>
                </a:cxn>
                <a:cxn ang="0">
                  <a:pos x="46" y="28"/>
                </a:cxn>
                <a:cxn ang="0">
                  <a:pos x="46" y="36"/>
                </a:cxn>
              </a:cxnLst>
              <a:rect l="0" t="0" r="r" b="b"/>
              <a:pathLst>
                <a:path w="46" h="92">
                  <a:moveTo>
                    <a:pt x="46" y="36"/>
                  </a:moveTo>
                  <a:lnTo>
                    <a:pt x="44" y="47"/>
                  </a:lnTo>
                  <a:lnTo>
                    <a:pt x="43" y="57"/>
                  </a:lnTo>
                  <a:lnTo>
                    <a:pt x="43" y="66"/>
                  </a:lnTo>
                  <a:lnTo>
                    <a:pt x="40" y="72"/>
                  </a:lnTo>
                  <a:lnTo>
                    <a:pt x="40" y="76"/>
                  </a:lnTo>
                  <a:lnTo>
                    <a:pt x="38" y="78"/>
                  </a:lnTo>
                  <a:lnTo>
                    <a:pt x="35" y="81"/>
                  </a:lnTo>
                  <a:lnTo>
                    <a:pt x="33" y="83"/>
                  </a:lnTo>
                  <a:lnTo>
                    <a:pt x="24" y="89"/>
                  </a:lnTo>
                  <a:lnTo>
                    <a:pt x="10" y="92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15" y="83"/>
                  </a:lnTo>
                  <a:lnTo>
                    <a:pt x="21" y="81"/>
                  </a:lnTo>
                  <a:lnTo>
                    <a:pt x="26" y="78"/>
                  </a:lnTo>
                  <a:lnTo>
                    <a:pt x="31" y="76"/>
                  </a:lnTo>
                  <a:lnTo>
                    <a:pt x="35" y="72"/>
                  </a:lnTo>
                  <a:lnTo>
                    <a:pt x="36" y="67"/>
                  </a:lnTo>
                  <a:lnTo>
                    <a:pt x="35" y="60"/>
                  </a:lnTo>
                  <a:lnTo>
                    <a:pt x="30" y="52"/>
                  </a:lnTo>
                  <a:lnTo>
                    <a:pt x="25" y="51"/>
                  </a:lnTo>
                  <a:lnTo>
                    <a:pt x="21" y="49"/>
                  </a:lnTo>
                  <a:lnTo>
                    <a:pt x="17" y="51"/>
                  </a:lnTo>
                  <a:lnTo>
                    <a:pt x="14" y="51"/>
                  </a:lnTo>
                  <a:lnTo>
                    <a:pt x="11" y="51"/>
                  </a:lnTo>
                  <a:lnTo>
                    <a:pt x="7" y="51"/>
                  </a:lnTo>
                  <a:lnTo>
                    <a:pt x="4" y="49"/>
                  </a:lnTo>
                  <a:lnTo>
                    <a:pt x="0" y="46"/>
                  </a:lnTo>
                  <a:lnTo>
                    <a:pt x="1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4"/>
                  </a:lnTo>
                  <a:lnTo>
                    <a:pt x="5" y="43"/>
                  </a:lnTo>
                  <a:lnTo>
                    <a:pt x="6" y="43"/>
                  </a:lnTo>
                  <a:lnTo>
                    <a:pt x="7" y="43"/>
                  </a:lnTo>
                  <a:lnTo>
                    <a:pt x="10" y="43"/>
                  </a:lnTo>
                  <a:lnTo>
                    <a:pt x="10" y="37"/>
                  </a:lnTo>
                  <a:lnTo>
                    <a:pt x="10" y="32"/>
                  </a:lnTo>
                  <a:lnTo>
                    <a:pt x="11" y="26"/>
                  </a:lnTo>
                  <a:lnTo>
                    <a:pt x="11" y="20"/>
                  </a:lnTo>
                  <a:lnTo>
                    <a:pt x="12" y="15"/>
                  </a:lnTo>
                  <a:lnTo>
                    <a:pt x="15" y="10"/>
                  </a:lnTo>
                  <a:lnTo>
                    <a:pt x="17" y="5"/>
                  </a:lnTo>
                  <a:lnTo>
                    <a:pt x="22" y="0"/>
                  </a:lnTo>
                  <a:lnTo>
                    <a:pt x="30" y="0"/>
                  </a:lnTo>
                  <a:lnTo>
                    <a:pt x="36" y="3"/>
                  </a:lnTo>
                  <a:lnTo>
                    <a:pt x="41" y="7"/>
                  </a:lnTo>
                  <a:lnTo>
                    <a:pt x="44" y="10"/>
                  </a:lnTo>
                  <a:lnTo>
                    <a:pt x="45" y="15"/>
                  </a:lnTo>
                  <a:lnTo>
                    <a:pt x="46" y="22"/>
                  </a:lnTo>
                  <a:lnTo>
                    <a:pt x="46" y="28"/>
                  </a:lnTo>
                  <a:lnTo>
                    <a:pt x="46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" name="Freeform 205"/>
            <p:cNvSpPr>
              <a:spLocks/>
            </p:cNvSpPr>
            <p:nvPr/>
          </p:nvSpPr>
          <p:spPr bwMode="auto">
            <a:xfrm>
              <a:off x="5282" y="1752"/>
              <a:ext cx="309" cy="138"/>
            </a:xfrm>
            <a:custGeom>
              <a:avLst/>
              <a:gdLst/>
              <a:ahLst/>
              <a:cxnLst>
                <a:cxn ang="0">
                  <a:pos x="306" y="55"/>
                </a:cxn>
                <a:cxn ang="0">
                  <a:pos x="301" y="66"/>
                </a:cxn>
                <a:cxn ang="0">
                  <a:pos x="298" y="78"/>
                </a:cxn>
                <a:cxn ang="0">
                  <a:pos x="295" y="89"/>
                </a:cxn>
                <a:cxn ang="0">
                  <a:pos x="284" y="97"/>
                </a:cxn>
                <a:cxn ang="0">
                  <a:pos x="269" y="99"/>
                </a:cxn>
                <a:cxn ang="0">
                  <a:pos x="257" y="97"/>
                </a:cxn>
                <a:cxn ang="0">
                  <a:pos x="247" y="89"/>
                </a:cxn>
                <a:cxn ang="0">
                  <a:pos x="233" y="84"/>
                </a:cxn>
                <a:cxn ang="0">
                  <a:pos x="223" y="89"/>
                </a:cxn>
                <a:cxn ang="0">
                  <a:pos x="214" y="97"/>
                </a:cxn>
                <a:cxn ang="0">
                  <a:pos x="208" y="104"/>
                </a:cxn>
                <a:cxn ang="0">
                  <a:pos x="184" y="115"/>
                </a:cxn>
                <a:cxn ang="0">
                  <a:pos x="127" y="131"/>
                </a:cxn>
                <a:cxn ang="0">
                  <a:pos x="78" y="137"/>
                </a:cxn>
                <a:cxn ang="0">
                  <a:pos x="48" y="137"/>
                </a:cxn>
                <a:cxn ang="0">
                  <a:pos x="23" y="134"/>
                </a:cxn>
                <a:cxn ang="0">
                  <a:pos x="9" y="128"/>
                </a:cxn>
                <a:cxn ang="0">
                  <a:pos x="3" y="123"/>
                </a:cxn>
                <a:cxn ang="0">
                  <a:pos x="0" y="113"/>
                </a:cxn>
                <a:cxn ang="0">
                  <a:pos x="2" y="100"/>
                </a:cxn>
                <a:cxn ang="0">
                  <a:pos x="7" y="90"/>
                </a:cxn>
                <a:cxn ang="0">
                  <a:pos x="13" y="84"/>
                </a:cxn>
                <a:cxn ang="0">
                  <a:pos x="22" y="80"/>
                </a:cxn>
                <a:cxn ang="0">
                  <a:pos x="33" y="78"/>
                </a:cxn>
                <a:cxn ang="0">
                  <a:pos x="51" y="79"/>
                </a:cxn>
                <a:cxn ang="0">
                  <a:pos x="73" y="83"/>
                </a:cxn>
                <a:cxn ang="0">
                  <a:pos x="101" y="80"/>
                </a:cxn>
                <a:cxn ang="0">
                  <a:pos x="134" y="75"/>
                </a:cxn>
                <a:cxn ang="0">
                  <a:pos x="153" y="69"/>
                </a:cxn>
                <a:cxn ang="0">
                  <a:pos x="160" y="63"/>
                </a:cxn>
                <a:cxn ang="0">
                  <a:pos x="180" y="56"/>
                </a:cxn>
                <a:cxn ang="0">
                  <a:pos x="206" y="49"/>
                </a:cxn>
                <a:cxn ang="0">
                  <a:pos x="224" y="36"/>
                </a:cxn>
                <a:cxn ang="0">
                  <a:pos x="245" y="17"/>
                </a:cxn>
                <a:cxn ang="0">
                  <a:pos x="262" y="2"/>
                </a:cxn>
                <a:cxn ang="0">
                  <a:pos x="272" y="0"/>
                </a:cxn>
                <a:cxn ang="0">
                  <a:pos x="281" y="1"/>
                </a:cxn>
                <a:cxn ang="0">
                  <a:pos x="290" y="6"/>
                </a:cxn>
                <a:cxn ang="0">
                  <a:pos x="299" y="18"/>
                </a:cxn>
                <a:cxn ang="0">
                  <a:pos x="306" y="39"/>
                </a:cxn>
              </a:cxnLst>
              <a:rect l="0" t="0" r="r" b="b"/>
              <a:pathLst>
                <a:path w="309" h="138">
                  <a:moveTo>
                    <a:pt x="309" y="49"/>
                  </a:moveTo>
                  <a:lnTo>
                    <a:pt x="306" y="55"/>
                  </a:lnTo>
                  <a:lnTo>
                    <a:pt x="304" y="61"/>
                  </a:lnTo>
                  <a:lnTo>
                    <a:pt x="301" y="66"/>
                  </a:lnTo>
                  <a:lnTo>
                    <a:pt x="299" y="73"/>
                  </a:lnTo>
                  <a:lnTo>
                    <a:pt x="298" y="78"/>
                  </a:lnTo>
                  <a:lnTo>
                    <a:pt x="296" y="83"/>
                  </a:lnTo>
                  <a:lnTo>
                    <a:pt x="295" y="89"/>
                  </a:lnTo>
                  <a:lnTo>
                    <a:pt x="294" y="94"/>
                  </a:lnTo>
                  <a:lnTo>
                    <a:pt x="284" y="97"/>
                  </a:lnTo>
                  <a:lnTo>
                    <a:pt x="276" y="98"/>
                  </a:lnTo>
                  <a:lnTo>
                    <a:pt x="269" y="99"/>
                  </a:lnTo>
                  <a:lnTo>
                    <a:pt x="262" y="98"/>
                  </a:lnTo>
                  <a:lnTo>
                    <a:pt x="257" y="97"/>
                  </a:lnTo>
                  <a:lnTo>
                    <a:pt x="252" y="94"/>
                  </a:lnTo>
                  <a:lnTo>
                    <a:pt x="247" y="89"/>
                  </a:lnTo>
                  <a:lnTo>
                    <a:pt x="242" y="83"/>
                  </a:lnTo>
                  <a:lnTo>
                    <a:pt x="233" y="84"/>
                  </a:lnTo>
                  <a:lnTo>
                    <a:pt x="228" y="86"/>
                  </a:lnTo>
                  <a:lnTo>
                    <a:pt x="223" y="89"/>
                  </a:lnTo>
                  <a:lnTo>
                    <a:pt x="218" y="93"/>
                  </a:lnTo>
                  <a:lnTo>
                    <a:pt x="214" y="97"/>
                  </a:lnTo>
                  <a:lnTo>
                    <a:pt x="212" y="100"/>
                  </a:lnTo>
                  <a:lnTo>
                    <a:pt x="208" y="104"/>
                  </a:lnTo>
                  <a:lnTo>
                    <a:pt x="204" y="108"/>
                  </a:lnTo>
                  <a:lnTo>
                    <a:pt x="184" y="115"/>
                  </a:lnTo>
                  <a:lnTo>
                    <a:pt x="158" y="123"/>
                  </a:lnTo>
                  <a:lnTo>
                    <a:pt x="127" y="131"/>
                  </a:lnTo>
                  <a:lnTo>
                    <a:pt x="95" y="136"/>
                  </a:lnTo>
                  <a:lnTo>
                    <a:pt x="78" y="137"/>
                  </a:lnTo>
                  <a:lnTo>
                    <a:pt x="63" y="138"/>
                  </a:lnTo>
                  <a:lnTo>
                    <a:pt x="48" y="137"/>
                  </a:lnTo>
                  <a:lnTo>
                    <a:pt x="36" y="137"/>
                  </a:lnTo>
                  <a:lnTo>
                    <a:pt x="23" y="134"/>
                  </a:lnTo>
                  <a:lnTo>
                    <a:pt x="13" y="131"/>
                  </a:lnTo>
                  <a:lnTo>
                    <a:pt x="9" y="128"/>
                  </a:lnTo>
                  <a:lnTo>
                    <a:pt x="5" y="126"/>
                  </a:lnTo>
                  <a:lnTo>
                    <a:pt x="3" y="123"/>
                  </a:lnTo>
                  <a:lnTo>
                    <a:pt x="0" y="119"/>
                  </a:lnTo>
                  <a:lnTo>
                    <a:pt x="0" y="113"/>
                  </a:lnTo>
                  <a:lnTo>
                    <a:pt x="0" y="107"/>
                  </a:lnTo>
                  <a:lnTo>
                    <a:pt x="2" y="100"/>
                  </a:lnTo>
                  <a:lnTo>
                    <a:pt x="4" y="95"/>
                  </a:lnTo>
                  <a:lnTo>
                    <a:pt x="7" y="90"/>
                  </a:lnTo>
                  <a:lnTo>
                    <a:pt x="9" y="88"/>
                  </a:lnTo>
                  <a:lnTo>
                    <a:pt x="13" y="84"/>
                  </a:lnTo>
                  <a:lnTo>
                    <a:pt x="17" y="81"/>
                  </a:lnTo>
                  <a:lnTo>
                    <a:pt x="22" y="80"/>
                  </a:lnTo>
                  <a:lnTo>
                    <a:pt x="27" y="79"/>
                  </a:lnTo>
                  <a:lnTo>
                    <a:pt x="33" y="78"/>
                  </a:lnTo>
                  <a:lnTo>
                    <a:pt x="38" y="78"/>
                  </a:lnTo>
                  <a:lnTo>
                    <a:pt x="51" y="79"/>
                  </a:lnTo>
                  <a:lnTo>
                    <a:pt x="63" y="83"/>
                  </a:lnTo>
                  <a:lnTo>
                    <a:pt x="73" y="83"/>
                  </a:lnTo>
                  <a:lnTo>
                    <a:pt x="86" y="81"/>
                  </a:lnTo>
                  <a:lnTo>
                    <a:pt x="101" y="80"/>
                  </a:lnTo>
                  <a:lnTo>
                    <a:pt x="119" y="78"/>
                  </a:lnTo>
                  <a:lnTo>
                    <a:pt x="134" y="75"/>
                  </a:lnTo>
                  <a:lnTo>
                    <a:pt x="148" y="71"/>
                  </a:lnTo>
                  <a:lnTo>
                    <a:pt x="153" y="69"/>
                  </a:lnTo>
                  <a:lnTo>
                    <a:pt x="158" y="66"/>
                  </a:lnTo>
                  <a:lnTo>
                    <a:pt x="160" y="63"/>
                  </a:lnTo>
                  <a:lnTo>
                    <a:pt x="163" y="59"/>
                  </a:lnTo>
                  <a:lnTo>
                    <a:pt x="180" y="56"/>
                  </a:lnTo>
                  <a:lnTo>
                    <a:pt x="194" y="52"/>
                  </a:lnTo>
                  <a:lnTo>
                    <a:pt x="206" y="49"/>
                  </a:lnTo>
                  <a:lnTo>
                    <a:pt x="216" y="42"/>
                  </a:lnTo>
                  <a:lnTo>
                    <a:pt x="224" y="36"/>
                  </a:lnTo>
                  <a:lnTo>
                    <a:pt x="235" y="27"/>
                  </a:lnTo>
                  <a:lnTo>
                    <a:pt x="245" y="17"/>
                  </a:lnTo>
                  <a:lnTo>
                    <a:pt x="256" y="5"/>
                  </a:lnTo>
                  <a:lnTo>
                    <a:pt x="262" y="2"/>
                  </a:lnTo>
                  <a:lnTo>
                    <a:pt x="267" y="1"/>
                  </a:lnTo>
                  <a:lnTo>
                    <a:pt x="272" y="0"/>
                  </a:lnTo>
                  <a:lnTo>
                    <a:pt x="277" y="0"/>
                  </a:lnTo>
                  <a:lnTo>
                    <a:pt x="281" y="1"/>
                  </a:lnTo>
                  <a:lnTo>
                    <a:pt x="286" y="3"/>
                  </a:lnTo>
                  <a:lnTo>
                    <a:pt x="290" y="6"/>
                  </a:lnTo>
                  <a:lnTo>
                    <a:pt x="292" y="10"/>
                  </a:lnTo>
                  <a:lnTo>
                    <a:pt x="299" y="18"/>
                  </a:lnTo>
                  <a:lnTo>
                    <a:pt x="304" y="27"/>
                  </a:lnTo>
                  <a:lnTo>
                    <a:pt x="306" y="39"/>
                  </a:lnTo>
                  <a:lnTo>
                    <a:pt x="309" y="49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" name="Freeform 206"/>
            <p:cNvSpPr>
              <a:spLocks/>
            </p:cNvSpPr>
            <p:nvPr/>
          </p:nvSpPr>
          <p:spPr bwMode="auto">
            <a:xfrm>
              <a:off x="5572" y="441"/>
              <a:ext cx="18" cy="33"/>
            </a:xfrm>
            <a:custGeom>
              <a:avLst/>
              <a:gdLst/>
              <a:ahLst/>
              <a:cxnLst>
                <a:cxn ang="0">
                  <a:pos x="18" y="14"/>
                </a:cxn>
                <a:cxn ang="0">
                  <a:pos x="15" y="17"/>
                </a:cxn>
                <a:cxn ang="0">
                  <a:pos x="14" y="18"/>
                </a:cxn>
                <a:cxn ang="0">
                  <a:pos x="13" y="19"/>
                </a:cxn>
                <a:cxn ang="0">
                  <a:pos x="11" y="20"/>
                </a:cxn>
                <a:cxn ang="0">
                  <a:pos x="11" y="23"/>
                </a:cxn>
                <a:cxn ang="0">
                  <a:pos x="11" y="24"/>
                </a:cxn>
                <a:cxn ang="0">
                  <a:pos x="11" y="25"/>
                </a:cxn>
                <a:cxn ang="0">
                  <a:pos x="10" y="27"/>
                </a:cxn>
                <a:cxn ang="0">
                  <a:pos x="11" y="27"/>
                </a:cxn>
                <a:cxn ang="0">
                  <a:pos x="11" y="27"/>
                </a:cxn>
                <a:cxn ang="0">
                  <a:pos x="13" y="27"/>
                </a:cxn>
                <a:cxn ang="0">
                  <a:pos x="13" y="27"/>
                </a:cxn>
                <a:cxn ang="0">
                  <a:pos x="14" y="27"/>
                </a:cxn>
                <a:cxn ang="0">
                  <a:pos x="14" y="28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5" y="29"/>
                </a:cxn>
                <a:cxn ang="0">
                  <a:pos x="15" y="29"/>
                </a:cxn>
                <a:cxn ang="0">
                  <a:pos x="15" y="30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13" y="33"/>
                </a:cxn>
                <a:cxn ang="0">
                  <a:pos x="10" y="33"/>
                </a:cxn>
                <a:cxn ang="0">
                  <a:pos x="9" y="33"/>
                </a:cxn>
                <a:cxn ang="0">
                  <a:pos x="8" y="33"/>
                </a:cxn>
                <a:cxn ang="0">
                  <a:pos x="5" y="33"/>
                </a:cxn>
                <a:cxn ang="0">
                  <a:pos x="4" y="33"/>
                </a:cxn>
                <a:cxn ang="0">
                  <a:pos x="2" y="33"/>
                </a:cxn>
                <a:cxn ang="0">
                  <a:pos x="0" y="33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0" y="22"/>
                </a:cxn>
                <a:cxn ang="0">
                  <a:pos x="0" y="18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1" y="5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9" y="1"/>
                </a:cxn>
                <a:cxn ang="0">
                  <a:pos x="11" y="1"/>
                </a:cxn>
                <a:cxn ang="0">
                  <a:pos x="13" y="3"/>
                </a:cxn>
                <a:cxn ang="0">
                  <a:pos x="14" y="5"/>
                </a:cxn>
                <a:cxn ang="0">
                  <a:pos x="15" y="8"/>
                </a:cxn>
                <a:cxn ang="0">
                  <a:pos x="16" y="10"/>
                </a:cxn>
                <a:cxn ang="0">
                  <a:pos x="18" y="14"/>
                </a:cxn>
              </a:cxnLst>
              <a:rect l="0" t="0" r="r" b="b"/>
              <a:pathLst>
                <a:path w="18" h="33">
                  <a:moveTo>
                    <a:pt x="18" y="14"/>
                  </a:moveTo>
                  <a:lnTo>
                    <a:pt x="15" y="17"/>
                  </a:lnTo>
                  <a:lnTo>
                    <a:pt x="14" y="18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1" y="5"/>
                  </a:lnTo>
                  <a:lnTo>
                    <a:pt x="2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6" y="10"/>
                  </a:lnTo>
                  <a:lnTo>
                    <a:pt x="18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" name="Freeform 207"/>
            <p:cNvSpPr>
              <a:spLocks/>
            </p:cNvSpPr>
            <p:nvPr/>
          </p:nvSpPr>
          <p:spPr bwMode="auto">
            <a:xfrm>
              <a:off x="5552" y="1865"/>
              <a:ext cx="24" cy="9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1" y="5"/>
                </a:cxn>
                <a:cxn ang="0">
                  <a:pos x="17" y="8"/>
                </a:cxn>
                <a:cxn ang="0">
                  <a:pos x="15" y="8"/>
                </a:cxn>
                <a:cxn ang="0">
                  <a:pos x="11" y="9"/>
                </a:cxn>
                <a:cxn ang="0">
                  <a:pos x="7" y="8"/>
                </a:cxn>
                <a:cxn ang="0">
                  <a:pos x="5" y="8"/>
                </a:cxn>
                <a:cxn ang="0">
                  <a:pos x="2" y="6"/>
                </a:cxn>
                <a:cxn ang="0">
                  <a:pos x="0" y="6"/>
                </a:cxn>
                <a:cxn ang="0">
                  <a:pos x="6" y="4"/>
                </a:cxn>
                <a:cxn ang="0">
                  <a:pos x="11" y="2"/>
                </a:cxn>
                <a:cxn ang="0">
                  <a:pos x="15" y="1"/>
                </a:cxn>
                <a:cxn ang="0">
                  <a:pos x="17" y="1"/>
                </a:cxn>
                <a:cxn ang="0">
                  <a:pos x="19" y="0"/>
                </a:cxn>
                <a:cxn ang="0">
                  <a:pos x="20" y="0"/>
                </a:cxn>
                <a:cxn ang="0">
                  <a:pos x="21" y="0"/>
                </a:cxn>
                <a:cxn ang="0">
                  <a:pos x="22" y="0"/>
                </a:cxn>
                <a:cxn ang="0">
                  <a:pos x="24" y="1"/>
                </a:cxn>
                <a:cxn ang="0">
                  <a:pos x="24" y="1"/>
                </a:cxn>
                <a:cxn ang="0">
                  <a:pos x="24" y="1"/>
                </a:cxn>
                <a:cxn ang="0">
                  <a:pos x="24" y="1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24" h="9">
                  <a:moveTo>
                    <a:pt x="24" y="2"/>
                  </a:moveTo>
                  <a:lnTo>
                    <a:pt x="21" y="5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1" y="9"/>
                  </a:lnTo>
                  <a:lnTo>
                    <a:pt x="7" y="8"/>
                  </a:lnTo>
                  <a:lnTo>
                    <a:pt x="5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6" y="4"/>
                  </a:lnTo>
                  <a:lnTo>
                    <a:pt x="11" y="2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" name="Freeform 208"/>
            <p:cNvSpPr>
              <a:spLocks/>
            </p:cNvSpPr>
            <p:nvPr/>
          </p:nvSpPr>
          <p:spPr bwMode="auto">
            <a:xfrm>
              <a:off x="5547" y="299"/>
              <a:ext cx="26" cy="16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4" y="11"/>
                </a:cxn>
                <a:cxn ang="0">
                  <a:pos x="21" y="14"/>
                </a:cxn>
                <a:cxn ang="0">
                  <a:pos x="17" y="16"/>
                </a:cxn>
                <a:cxn ang="0">
                  <a:pos x="14" y="15"/>
                </a:cxn>
                <a:cxn ang="0">
                  <a:pos x="9" y="14"/>
                </a:cxn>
                <a:cxn ang="0">
                  <a:pos x="5" y="10"/>
                </a:cxn>
                <a:cxn ang="0">
                  <a:pos x="1" y="7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11" y="1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6" y="0"/>
                </a:cxn>
                <a:cxn ang="0">
                  <a:pos x="26" y="1"/>
                </a:cxn>
                <a:cxn ang="0">
                  <a:pos x="26" y="1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6" y="4"/>
                </a:cxn>
                <a:cxn ang="0">
                  <a:pos x="26" y="4"/>
                </a:cxn>
                <a:cxn ang="0">
                  <a:pos x="26" y="5"/>
                </a:cxn>
              </a:cxnLst>
              <a:rect l="0" t="0" r="r" b="b"/>
              <a:pathLst>
                <a:path w="26" h="16">
                  <a:moveTo>
                    <a:pt x="26" y="5"/>
                  </a:moveTo>
                  <a:lnTo>
                    <a:pt x="24" y="11"/>
                  </a:lnTo>
                  <a:lnTo>
                    <a:pt x="21" y="14"/>
                  </a:lnTo>
                  <a:lnTo>
                    <a:pt x="17" y="16"/>
                  </a:lnTo>
                  <a:lnTo>
                    <a:pt x="14" y="15"/>
                  </a:lnTo>
                  <a:lnTo>
                    <a:pt x="9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11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5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" name="Freeform 209"/>
            <p:cNvSpPr>
              <a:spLocks/>
            </p:cNvSpPr>
            <p:nvPr/>
          </p:nvSpPr>
          <p:spPr bwMode="auto">
            <a:xfrm>
              <a:off x="5508" y="1042"/>
              <a:ext cx="61" cy="51"/>
            </a:xfrm>
            <a:custGeom>
              <a:avLst/>
              <a:gdLst/>
              <a:ahLst/>
              <a:cxnLst>
                <a:cxn ang="0">
                  <a:pos x="60" y="51"/>
                </a:cxn>
                <a:cxn ang="0">
                  <a:pos x="56" y="51"/>
                </a:cxn>
                <a:cxn ang="0">
                  <a:pos x="51" y="51"/>
                </a:cxn>
                <a:cxn ang="0">
                  <a:pos x="46" y="49"/>
                </a:cxn>
                <a:cxn ang="0">
                  <a:pos x="41" y="48"/>
                </a:cxn>
                <a:cxn ang="0">
                  <a:pos x="32" y="43"/>
                </a:cxn>
                <a:cxn ang="0">
                  <a:pos x="22" y="37"/>
                </a:cxn>
                <a:cxn ang="0">
                  <a:pos x="15" y="29"/>
                </a:cxn>
                <a:cxn ang="0">
                  <a:pos x="7" y="22"/>
                </a:cxn>
                <a:cxn ang="0">
                  <a:pos x="2" y="14"/>
                </a:cxn>
                <a:cxn ang="0">
                  <a:pos x="0" y="8"/>
                </a:cxn>
                <a:cxn ang="0">
                  <a:pos x="1" y="6"/>
                </a:cxn>
                <a:cxn ang="0">
                  <a:pos x="2" y="6"/>
                </a:cxn>
                <a:cxn ang="0">
                  <a:pos x="5" y="5"/>
                </a:cxn>
                <a:cxn ang="0">
                  <a:pos x="6" y="4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1" y="1"/>
                </a:cxn>
                <a:cxn ang="0">
                  <a:pos x="12" y="0"/>
                </a:cxn>
                <a:cxn ang="0">
                  <a:pos x="19" y="6"/>
                </a:cxn>
                <a:cxn ang="0">
                  <a:pos x="25" y="13"/>
                </a:cxn>
                <a:cxn ang="0">
                  <a:pos x="30" y="18"/>
                </a:cxn>
                <a:cxn ang="0">
                  <a:pos x="36" y="24"/>
                </a:cxn>
                <a:cxn ang="0">
                  <a:pos x="43" y="30"/>
                </a:cxn>
                <a:cxn ang="0">
                  <a:pos x="49" y="37"/>
                </a:cxn>
                <a:cxn ang="0">
                  <a:pos x="55" y="42"/>
                </a:cxn>
                <a:cxn ang="0">
                  <a:pos x="61" y="48"/>
                </a:cxn>
                <a:cxn ang="0">
                  <a:pos x="61" y="48"/>
                </a:cxn>
                <a:cxn ang="0">
                  <a:pos x="61" y="49"/>
                </a:cxn>
                <a:cxn ang="0">
                  <a:pos x="61" y="49"/>
                </a:cxn>
                <a:cxn ang="0">
                  <a:pos x="60" y="49"/>
                </a:cxn>
                <a:cxn ang="0">
                  <a:pos x="60" y="49"/>
                </a:cxn>
                <a:cxn ang="0">
                  <a:pos x="60" y="51"/>
                </a:cxn>
                <a:cxn ang="0">
                  <a:pos x="60" y="51"/>
                </a:cxn>
                <a:cxn ang="0">
                  <a:pos x="60" y="51"/>
                </a:cxn>
              </a:cxnLst>
              <a:rect l="0" t="0" r="r" b="b"/>
              <a:pathLst>
                <a:path w="61" h="51">
                  <a:moveTo>
                    <a:pt x="60" y="51"/>
                  </a:moveTo>
                  <a:lnTo>
                    <a:pt x="56" y="51"/>
                  </a:lnTo>
                  <a:lnTo>
                    <a:pt x="51" y="51"/>
                  </a:lnTo>
                  <a:lnTo>
                    <a:pt x="46" y="49"/>
                  </a:lnTo>
                  <a:lnTo>
                    <a:pt x="41" y="48"/>
                  </a:lnTo>
                  <a:lnTo>
                    <a:pt x="32" y="43"/>
                  </a:lnTo>
                  <a:lnTo>
                    <a:pt x="22" y="37"/>
                  </a:lnTo>
                  <a:lnTo>
                    <a:pt x="15" y="29"/>
                  </a:lnTo>
                  <a:lnTo>
                    <a:pt x="7" y="22"/>
                  </a:lnTo>
                  <a:lnTo>
                    <a:pt x="2" y="14"/>
                  </a:lnTo>
                  <a:lnTo>
                    <a:pt x="0" y="8"/>
                  </a:lnTo>
                  <a:lnTo>
                    <a:pt x="1" y="6"/>
                  </a:lnTo>
                  <a:lnTo>
                    <a:pt x="2" y="6"/>
                  </a:lnTo>
                  <a:lnTo>
                    <a:pt x="5" y="5"/>
                  </a:lnTo>
                  <a:lnTo>
                    <a:pt x="6" y="4"/>
                  </a:lnTo>
                  <a:lnTo>
                    <a:pt x="7" y="3"/>
                  </a:lnTo>
                  <a:lnTo>
                    <a:pt x="9" y="3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9" y="6"/>
                  </a:lnTo>
                  <a:lnTo>
                    <a:pt x="25" y="13"/>
                  </a:lnTo>
                  <a:lnTo>
                    <a:pt x="30" y="18"/>
                  </a:lnTo>
                  <a:lnTo>
                    <a:pt x="36" y="24"/>
                  </a:lnTo>
                  <a:lnTo>
                    <a:pt x="43" y="30"/>
                  </a:lnTo>
                  <a:lnTo>
                    <a:pt x="49" y="37"/>
                  </a:lnTo>
                  <a:lnTo>
                    <a:pt x="55" y="42"/>
                  </a:lnTo>
                  <a:lnTo>
                    <a:pt x="61" y="48"/>
                  </a:lnTo>
                  <a:lnTo>
                    <a:pt x="61" y="48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51"/>
                  </a:lnTo>
                  <a:lnTo>
                    <a:pt x="60" y="51"/>
                  </a:lnTo>
                  <a:lnTo>
                    <a:pt x="60" y="51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" name="Freeform 210"/>
            <p:cNvSpPr>
              <a:spLocks/>
            </p:cNvSpPr>
            <p:nvPr/>
          </p:nvSpPr>
          <p:spPr bwMode="auto">
            <a:xfrm>
              <a:off x="5540" y="1855"/>
              <a:ext cx="27" cy="6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6" y="2"/>
                </a:cxn>
                <a:cxn ang="0">
                  <a:pos x="24" y="2"/>
                </a:cxn>
                <a:cxn ang="0">
                  <a:pos x="23" y="4"/>
                </a:cxn>
                <a:cxn ang="0">
                  <a:pos x="21" y="4"/>
                </a:cxn>
                <a:cxn ang="0">
                  <a:pos x="18" y="4"/>
                </a:cxn>
                <a:cxn ang="0">
                  <a:pos x="14" y="5"/>
                </a:cxn>
                <a:cxn ang="0">
                  <a:pos x="8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4" y="1"/>
                </a:cxn>
                <a:cxn ang="0">
                  <a:pos x="7" y="1"/>
                </a:cxn>
                <a:cxn ang="0">
                  <a:pos x="11" y="1"/>
                </a:cxn>
                <a:cxn ang="0">
                  <a:pos x="13" y="1"/>
                </a:cxn>
                <a:cxn ang="0">
                  <a:pos x="17" y="1"/>
                </a:cxn>
                <a:cxn ang="0">
                  <a:pos x="19" y="0"/>
                </a:cxn>
                <a:cxn ang="0">
                  <a:pos x="23" y="0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26" y="1"/>
                </a:cxn>
                <a:cxn ang="0">
                  <a:pos x="26" y="1"/>
                </a:cxn>
                <a:cxn ang="0">
                  <a:pos x="27" y="1"/>
                </a:cxn>
                <a:cxn ang="0">
                  <a:pos x="27" y="1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27" h="6">
                  <a:moveTo>
                    <a:pt x="27" y="1"/>
                  </a:moveTo>
                  <a:lnTo>
                    <a:pt x="26" y="2"/>
                  </a:lnTo>
                  <a:lnTo>
                    <a:pt x="24" y="2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4"/>
                  </a:lnTo>
                  <a:lnTo>
                    <a:pt x="14" y="5"/>
                  </a:lnTo>
                  <a:lnTo>
                    <a:pt x="8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4" y="1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" name="Freeform 211"/>
            <p:cNvSpPr>
              <a:spLocks/>
            </p:cNvSpPr>
            <p:nvPr/>
          </p:nvSpPr>
          <p:spPr bwMode="auto">
            <a:xfrm>
              <a:off x="5438" y="1487"/>
              <a:ext cx="125" cy="311"/>
            </a:xfrm>
            <a:custGeom>
              <a:avLst/>
              <a:gdLst/>
              <a:ahLst/>
              <a:cxnLst>
                <a:cxn ang="0">
                  <a:pos x="125" y="115"/>
                </a:cxn>
                <a:cxn ang="0">
                  <a:pos x="120" y="147"/>
                </a:cxn>
                <a:cxn ang="0">
                  <a:pos x="115" y="179"/>
                </a:cxn>
                <a:cxn ang="0">
                  <a:pos x="113" y="194"/>
                </a:cxn>
                <a:cxn ang="0">
                  <a:pos x="110" y="209"/>
                </a:cxn>
                <a:cxn ang="0">
                  <a:pos x="106" y="224"/>
                </a:cxn>
                <a:cxn ang="0">
                  <a:pos x="102" y="238"/>
                </a:cxn>
                <a:cxn ang="0">
                  <a:pos x="96" y="252"/>
                </a:cxn>
                <a:cxn ang="0">
                  <a:pos x="90" y="265"/>
                </a:cxn>
                <a:cxn ang="0">
                  <a:pos x="82" y="276"/>
                </a:cxn>
                <a:cxn ang="0">
                  <a:pos x="74" y="286"/>
                </a:cxn>
                <a:cxn ang="0">
                  <a:pos x="62" y="295"/>
                </a:cxn>
                <a:cxn ang="0">
                  <a:pos x="50" y="302"/>
                </a:cxn>
                <a:cxn ang="0">
                  <a:pos x="36" y="307"/>
                </a:cxn>
                <a:cxn ang="0">
                  <a:pos x="18" y="311"/>
                </a:cxn>
                <a:cxn ang="0">
                  <a:pos x="22" y="304"/>
                </a:cxn>
                <a:cxn ang="0">
                  <a:pos x="24" y="296"/>
                </a:cxn>
                <a:cxn ang="0">
                  <a:pos x="27" y="287"/>
                </a:cxn>
                <a:cxn ang="0">
                  <a:pos x="29" y="278"/>
                </a:cxn>
                <a:cxn ang="0">
                  <a:pos x="31" y="270"/>
                </a:cxn>
                <a:cxn ang="0">
                  <a:pos x="29" y="262"/>
                </a:cxn>
                <a:cxn ang="0">
                  <a:pos x="27" y="253"/>
                </a:cxn>
                <a:cxn ang="0">
                  <a:pos x="22" y="244"/>
                </a:cxn>
                <a:cxn ang="0">
                  <a:pos x="21" y="215"/>
                </a:cxn>
                <a:cxn ang="0">
                  <a:pos x="18" y="186"/>
                </a:cxn>
                <a:cxn ang="0">
                  <a:pos x="16" y="156"/>
                </a:cxn>
                <a:cxn ang="0">
                  <a:pos x="12" y="127"/>
                </a:cxn>
                <a:cxn ang="0">
                  <a:pos x="9" y="97"/>
                </a:cxn>
                <a:cxn ang="0">
                  <a:pos x="5" y="68"/>
                </a:cxn>
                <a:cxn ang="0">
                  <a:pos x="3" y="39"/>
                </a:cxn>
                <a:cxn ang="0">
                  <a:pos x="0" y="9"/>
                </a:cxn>
                <a:cxn ang="0">
                  <a:pos x="9" y="10"/>
                </a:cxn>
                <a:cxn ang="0">
                  <a:pos x="22" y="11"/>
                </a:cxn>
                <a:cxn ang="0">
                  <a:pos x="36" y="13"/>
                </a:cxn>
                <a:cxn ang="0">
                  <a:pos x="51" y="14"/>
                </a:cxn>
                <a:cxn ang="0">
                  <a:pos x="66" y="13"/>
                </a:cxn>
                <a:cxn ang="0">
                  <a:pos x="81" y="11"/>
                </a:cxn>
                <a:cxn ang="0">
                  <a:pos x="87" y="9"/>
                </a:cxn>
                <a:cxn ang="0">
                  <a:pos x="92" y="6"/>
                </a:cxn>
                <a:cxn ang="0">
                  <a:pos x="97" y="4"/>
                </a:cxn>
                <a:cxn ang="0">
                  <a:pos x="101" y="0"/>
                </a:cxn>
                <a:cxn ang="0">
                  <a:pos x="101" y="0"/>
                </a:cxn>
                <a:cxn ang="0">
                  <a:pos x="101" y="0"/>
                </a:cxn>
                <a:cxn ang="0">
                  <a:pos x="102" y="0"/>
                </a:cxn>
                <a:cxn ang="0">
                  <a:pos x="102" y="0"/>
                </a:cxn>
                <a:cxn ang="0">
                  <a:pos x="104" y="0"/>
                </a:cxn>
                <a:cxn ang="0">
                  <a:pos x="104" y="0"/>
                </a:cxn>
                <a:cxn ang="0">
                  <a:pos x="105" y="0"/>
                </a:cxn>
                <a:cxn ang="0">
                  <a:pos x="105" y="0"/>
                </a:cxn>
                <a:cxn ang="0">
                  <a:pos x="110" y="6"/>
                </a:cxn>
                <a:cxn ang="0">
                  <a:pos x="114" y="13"/>
                </a:cxn>
                <a:cxn ang="0">
                  <a:pos x="116" y="19"/>
                </a:cxn>
                <a:cxn ang="0">
                  <a:pos x="119" y="26"/>
                </a:cxn>
                <a:cxn ang="0">
                  <a:pos x="123" y="40"/>
                </a:cxn>
                <a:cxn ang="0">
                  <a:pos x="125" y="55"/>
                </a:cxn>
                <a:cxn ang="0">
                  <a:pos x="125" y="72"/>
                </a:cxn>
                <a:cxn ang="0">
                  <a:pos x="125" y="87"/>
                </a:cxn>
                <a:cxn ang="0">
                  <a:pos x="125" y="101"/>
                </a:cxn>
                <a:cxn ang="0">
                  <a:pos x="125" y="115"/>
                </a:cxn>
              </a:cxnLst>
              <a:rect l="0" t="0" r="r" b="b"/>
              <a:pathLst>
                <a:path w="125" h="311">
                  <a:moveTo>
                    <a:pt x="125" y="115"/>
                  </a:moveTo>
                  <a:lnTo>
                    <a:pt x="120" y="147"/>
                  </a:lnTo>
                  <a:lnTo>
                    <a:pt x="115" y="179"/>
                  </a:lnTo>
                  <a:lnTo>
                    <a:pt x="113" y="194"/>
                  </a:lnTo>
                  <a:lnTo>
                    <a:pt x="110" y="209"/>
                  </a:lnTo>
                  <a:lnTo>
                    <a:pt x="106" y="224"/>
                  </a:lnTo>
                  <a:lnTo>
                    <a:pt x="102" y="238"/>
                  </a:lnTo>
                  <a:lnTo>
                    <a:pt x="96" y="252"/>
                  </a:lnTo>
                  <a:lnTo>
                    <a:pt x="90" y="265"/>
                  </a:lnTo>
                  <a:lnTo>
                    <a:pt x="82" y="276"/>
                  </a:lnTo>
                  <a:lnTo>
                    <a:pt x="74" y="286"/>
                  </a:lnTo>
                  <a:lnTo>
                    <a:pt x="62" y="295"/>
                  </a:lnTo>
                  <a:lnTo>
                    <a:pt x="50" y="302"/>
                  </a:lnTo>
                  <a:lnTo>
                    <a:pt x="36" y="307"/>
                  </a:lnTo>
                  <a:lnTo>
                    <a:pt x="18" y="311"/>
                  </a:lnTo>
                  <a:lnTo>
                    <a:pt x="22" y="304"/>
                  </a:lnTo>
                  <a:lnTo>
                    <a:pt x="24" y="296"/>
                  </a:lnTo>
                  <a:lnTo>
                    <a:pt x="27" y="287"/>
                  </a:lnTo>
                  <a:lnTo>
                    <a:pt x="29" y="278"/>
                  </a:lnTo>
                  <a:lnTo>
                    <a:pt x="31" y="270"/>
                  </a:lnTo>
                  <a:lnTo>
                    <a:pt x="29" y="262"/>
                  </a:lnTo>
                  <a:lnTo>
                    <a:pt x="27" y="253"/>
                  </a:lnTo>
                  <a:lnTo>
                    <a:pt x="22" y="244"/>
                  </a:lnTo>
                  <a:lnTo>
                    <a:pt x="21" y="215"/>
                  </a:lnTo>
                  <a:lnTo>
                    <a:pt x="18" y="186"/>
                  </a:lnTo>
                  <a:lnTo>
                    <a:pt x="16" y="156"/>
                  </a:lnTo>
                  <a:lnTo>
                    <a:pt x="12" y="127"/>
                  </a:lnTo>
                  <a:lnTo>
                    <a:pt x="9" y="97"/>
                  </a:lnTo>
                  <a:lnTo>
                    <a:pt x="5" y="68"/>
                  </a:lnTo>
                  <a:lnTo>
                    <a:pt x="3" y="39"/>
                  </a:lnTo>
                  <a:lnTo>
                    <a:pt x="0" y="9"/>
                  </a:lnTo>
                  <a:lnTo>
                    <a:pt x="9" y="10"/>
                  </a:lnTo>
                  <a:lnTo>
                    <a:pt x="22" y="11"/>
                  </a:lnTo>
                  <a:lnTo>
                    <a:pt x="36" y="13"/>
                  </a:lnTo>
                  <a:lnTo>
                    <a:pt x="51" y="14"/>
                  </a:lnTo>
                  <a:lnTo>
                    <a:pt x="66" y="13"/>
                  </a:lnTo>
                  <a:lnTo>
                    <a:pt x="81" y="11"/>
                  </a:lnTo>
                  <a:lnTo>
                    <a:pt x="87" y="9"/>
                  </a:lnTo>
                  <a:lnTo>
                    <a:pt x="92" y="6"/>
                  </a:lnTo>
                  <a:lnTo>
                    <a:pt x="97" y="4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10" y="6"/>
                  </a:lnTo>
                  <a:lnTo>
                    <a:pt x="114" y="13"/>
                  </a:lnTo>
                  <a:lnTo>
                    <a:pt x="116" y="19"/>
                  </a:lnTo>
                  <a:lnTo>
                    <a:pt x="119" y="26"/>
                  </a:lnTo>
                  <a:lnTo>
                    <a:pt x="123" y="40"/>
                  </a:lnTo>
                  <a:lnTo>
                    <a:pt x="125" y="55"/>
                  </a:lnTo>
                  <a:lnTo>
                    <a:pt x="125" y="72"/>
                  </a:lnTo>
                  <a:lnTo>
                    <a:pt x="125" y="87"/>
                  </a:lnTo>
                  <a:lnTo>
                    <a:pt x="125" y="101"/>
                  </a:lnTo>
                  <a:lnTo>
                    <a:pt x="125" y="115"/>
                  </a:lnTo>
                  <a:close/>
                </a:path>
              </a:pathLst>
            </a:custGeom>
            <a:solidFill>
              <a:srgbClr val="F2F0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" name="Freeform 212"/>
            <p:cNvSpPr>
              <a:spLocks/>
            </p:cNvSpPr>
            <p:nvPr/>
          </p:nvSpPr>
          <p:spPr bwMode="auto">
            <a:xfrm>
              <a:off x="5488" y="434"/>
              <a:ext cx="56" cy="74"/>
            </a:xfrm>
            <a:custGeom>
              <a:avLst/>
              <a:gdLst/>
              <a:ahLst/>
              <a:cxnLst>
                <a:cxn ang="0">
                  <a:pos x="56" y="34"/>
                </a:cxn>
                <a:cxn ang="0">
                  <a:pos x="51" y="47"/>
                </a:cxn>
                <a:cxn ang="0">
                  <a:pos x="45" y="58"/>
                </a:cxn>
                <a:cxn ang="0">
                  <a:pos x="39" y="65"/>
                </a:cxn>
                <a:cxn ang="0">
                  <a:pos x="32" y="70"/>
                </a:cxn>
                <a:cxn ang="0">
                  <a:pos x="25" y="73"/>
                </a:cxn>
                <a:cxn ang="0">
                  <a:pos x="18" y="74"/>
                </a:cxn>
                <a:cxn ang="0">
                  <a:pos x="13" y="73"/>
                </a:cxn>
                <a:cxn ang="0">
                  <a:pos x="8" y="69"/>
                </a:cxn>
                <a:cxn ang="0">
                  <a:pos x="3" y="64"/>
                </a:cxn>
                <a:cxn ang="0">
                  <a:pos x="1" y="58"/>
                </a:cxn>
                <a:cxn ang="0">
                  <a:pos x="0" y="50"/>
                </a:cxn>
                <a:cxn ang="0">
                  <a:pos x="0" y="41"/>
                </a:cxn>
                <a:cxn ang="0">
                  <a:pos x="2" y="32"/>
                </a:cxn>
                <a:cxn ang="0">
                  <a:pos x="7" y="22"/>
                </a:cxn>
                <a:cxn ang="0">
                  <a:pos x="15" y="12"/>
                </a:cxn>
                <a:cxn ang="0">
                  <a:pos x="25" y="2"/>
                </a:cxn>
                <a:cxn ang="0">
                  <a:pos x="34" y="0"/>
                </a:cxn>
                <a:cxn ang="0">
                  <a:pos x="41" y="0"/>
                </a:cxn>
                <a:cxn ang="0">
                  <a:pos x="46" y="2"/>
                </a:cxn>
                <a:cxn ang="0">
                  <a:pos x="50" y="5"/>
                </a:cxn>
                <a:cxn ang="0">
                  <a:pos x="52" y="10"/>
                </a:cxn>
                <a:cxn ang="0">
                  <a:pos x="55" y="16"/>
                </a:cxn>
                <a:cxn ang="0">
                  <a:pos x="55" y="25"/>
                </a:cxn>
                <a:cxn ang="0">
                  <a:pos x="56" y="34"/>
                </a:cxn>
              </a:cxnLst>
              <a:rect l="0" t="0" r="r" b="b"/>
              <a:pathLst>
                <a:path w="56" h="74">
                  <a:moveTo>
                    <a:pt x="56" y="34"/>
                  </a:moveTo>
                  <a:lnTo>
                    <a:pt x="51" y="47"/>
                  </a:lnTo>
                  <a:lnTo>
                    <a:pt x="45" y="58"/>
                  </a:lnTo>
                  <a:lnTo>
                    <a:pt x="39" y="65"/>
                  </a:lnTo>
                  <a:lnTo>
                    <a:pt x="32" y="70"/>
                  </a:lnTo>
                  <a:lnTo>
                    <a:pt x="25" y="73"/>
                  </a:lnTo>
                  <a:lnTo>
                    <a:pt x="18" y="74"/>
                  </a:lnTo>
                  <a:lnTo>
                    <a:pt x="13" y="73"/>
                  </a:lnTo>
                  <a:lnTo>
                    <a:pt x="8" y="69"/>
                  </a:lnTo>
                  <a:lnTo>
                    <a:pt x="3" y="64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0" y="41"/>
                  </a:lnTo>
                  <a:lnTo>
                    <a:pt x="2" y="32"/>
                  </a:lnTo>
                  <a:lnTo>
                    <a:pt x="7" y="22"/>
                  </a:lnTo>
                  <a:lnTo>
                    <a:pt x="15" y="12"/>
                  </a:lnTo>
                  <a:lnTo>
                    <a:pt x="25" y="2"/>
                  </a:lnTo>
                  <a:lnTo>
                    <a:pt x="34" y="0"/>
                  </a:lnTo>
                  <a:lnTo>
                    <a:pt x="41" y="0"/>
                  </a:lnTo>
                  <a:lnTo>
                    <a:pt x="46" y="2"/>
                  </a:lnTo>
                  <a:lnTo>
                    <a:pt x="50" y="5"/>
                  </a:lnTo>
                  <a:lnTo>
                    <a:pt x="52" y="10"/>
                  </a:lnTo>
                  <a:lnTo>
                    <a:pt x="55" y="16"/>
                  </a:lnTo>
                  <a:lnTo>
                    <a:pt x="55" y="25"/>
                  </a:lnTo>
                  <a:lnTo>
                    <a:pt x="56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" name="Freeform 213"/>
            <p:cNvSpPr>
              <a:spLocks/>
            </p:cNvSpPr>
            <p:nvPr/>
          </p:nvSpPr>
          <p:spPr bwMode="auto">
            <a:xfrm>
              <a:off x="5415" y="1394"/>
              <a:ext cx="124" cy="84"/>
            </a:xfrm>
            <a:custGeom>
              <a:avLst/>
              <a:gdLst/>
              <a:ahLst/>
              <a:cxnLst>
                <a:cxn ang="0">
                  <a:pos x="124" y="49"/>
                </a:cxn>
                <a:cxn ang="0">
                  <a:pos x="123" y="51"/>
                </a:cxn>
                <a:cxn ang="0">
                  <a:pos x="123" y="55"/>
                </a:cxn>
                <a:cxn ang="0">
                  <a:pos x="122" y="58"/>
                </a:cxn>
                <a:cxn ang="0">
                  <a:pos x="122" y="60"/>
                </a:cxn>
                <a:cxn ang="0">
                  <a:pos x="120" y="63"/>
                </a:cxn>
                <a:cxn ang="0">
                  <a:pos x="120" y="65"/>
                </a:cxn>
                <a:cxn ang="0">
                  <a:pos x="119" y="68"/>
                </a:cxn>
                <a:cxn ang="0">
                  <a:pos x="119" y="70"/>
                </a:cxn>
                <a:cxn ang="0">
                  <a:pos x="108" y="77"/>
                </a:cxn>
                <a:cxn ang="0">
                  <a:pos x="97" y="80"/>
                </a:cxn>
                <a:cxn ang="0">
                  <a:pos x="86" y="83"/>
                </a:cxn>
                <a:cxn ang="0">
                  <a:pos x="75" y="84"/>
                </a:cxn>
                <a:cxn ang="0">
                  <a:pos x="65" y="83"/>
                </a:cxn>
                <a:cxn ang="0">
                  <a:pos x="55" y="80"/>
                </a:cxn>
                <a:cxn ang="0">
                  <a:pos x="45" y="77"/>
                </a:cxn>
                <a:cxn ang="0">
                  <a:pos x="36" y="72"/>
                </a:cxn>
                <a:cxn ang="0">
                  <a:pos x="28" y="65"/>
                </a:cxn>
                <a:cxn ang="0">
                  <a:pos x="21" y="58"/>
                </a:cxn>
                <a:cxn ang="0">
                  <a:pos x="13" y="50"/>
                </a:cxn>
                <a:cxn ang="0">
                  <a:pos x="8" y="41"/>
                </a:cxn>
                <a:cxn ang="0">
                  <a:pos x="5" y="31"/>
                </a:cxn>
                <a:cxn ang="0">
                  <a:pos x="1" y="21"/>
                </a:cxn>
                <a:cxn ang="0">
                  <a:pos x="0" y="11"/>
                </a:cxn>
                <a:cxn ang="0">
                  <a:pos x="0" y="0"/>
                </a:cxn>
                <a:cxn ang="0">
                  <a:pos x="15" y="2"/>
                </a:cxn>
                <a:cxn ang="0">
                  <a:pos x="30" y="3"/>
                </a:cxn>
                <a:cxn ang="0">
                  <a:pos x="44" y="5"/>
                </a:cxn>
                <a:cxn ang="0">
                  <a:pos x="59" y="6"/>
                </a:cxn>
                <a:cxn ang="0">
                  <a:pos x="74" y="6"/>
                </a:cxn>
                <a:cxn ang="0">
                  <a:pos x="90" y="6"/>
                </a:cxn>
                <a:cxn ang="0">
                  <a:pos x="105" y="5"/>
                </a:cxn>
                <a:cxn ang="0">
                  <a:pos x="122" y="2"/>
                </a:cxn>
                <a:cxn ang="0">
                  <a:pos x="123" y="7"/>
                </a:cxn>
                <a:cxn ang="0">
                  <a:pos x="123" y="12"/>
                </a:cxn>
                <a:cxn ang="0">
                  <a:pos x="123" y="16"/>
                </a:cxn>
                <a:cxn ang="0">
                  <a:pos x="124" y="21"/>
                </a:cxn>
                <a:cxn ang="0">
                  <a:pos x="124" y="25"/>
                </a:cxn>
                <a:cxn ang="0">
                  <a:pos x="124" y="31"/>
                </a:cxn>
                <a:cxn ang="0">
                  <a:pos x="124" y="39"/>
                </a:cxn>
                <a:cxn ang="0">
                  <a:pos x="124" y="49"/>
                </a:cxn>
              </a:cxnLst>
              <a:rect l="0" t="0" r="r" b="b"/>
              <a:pathLst>
                <a:path w="124" h="84">
                  <a:moveTo>
                    <a:pt x="124" y="49"/>
                  </a:moveTo>
                  <a:lnTo>
                    <a:pt x="123" y="51"/>
                  </a:lnTo>
                  <a:lnTo>
                    <a:pt x="123" y="55"/>
                  </a:lnTo>
                  <a:lnTo>
                    <a:pt x="122" y="58"/>
                  </a:lnTo>
                  <a:lnTo>
                    <a:pt x="122" y="60"/>
                  </a:lnTo>
                  <a:lnTo>
                    <a:pt x="120" y="63"/>
                  </a:lnTo>
                  <a:lnTo>
                    <a:pt x="120" y="65"/>
                  </a:lnTo>
                  <a:lnTo>
                    <a:pt x="119" y="68"/>
                  </a:lnTo>
                  <a:lnTo>
                    <a:pt x="119" y="70"/>
                  </a:lnTo>
                  <a:lnTo>
                    <a:pt x="108" y="77"/>
                  </a:lnTo>
                  <a:lnTo>
                    <a:pt x="97" y="80"/>
                  </a:lnTo>
                  <a:lnTo>
                    <a:pt x="86" y="83"/>
                  </a:lnTo>
                  <a:lnTo>
                    <a:pt x="75" y="84"/>
                  </a:lnTo>
                  <a:lnTo>
                    <a:pt x="65" y="83"/>
                  </a:lnTo>
                  <a:lnTo>
                    <a:pt x="55" y="80"/>
                  </a:lnTo>
                  <a:lnTo>
                    <a:pt x="45" y="77"/>
                  </a:lnTo>
                  <a:lnTo>
                    <a:pt x="36" y="72"/>
                  </a:lnTo>
                  <a:lnTo>
                    <a:pt x="28" y="65"/>
                  </a:lnTo>
                  <a:lnTo>
                    <a:pt x="21" y="58"/>
                  </a:lnTo>
                  <a:lnTo>
                    <a:pt x="13" y="50"/>
                  </a:lnTo>
                  <a:lnTo>
                    <a:pt x="8" y="41"/>
                  </a:lnTo>
                  <a:lnTo>
                    <a:pt x="5" y="31"/>
                  </a:lnTo>
                  <a:lnTo>
                    <a:pt x="1" y="2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5" y="2"/>
                  </a:lnTo>
                  <a:lnTo>
                    <a:pt x="30" y="3"/>
                  </a:lnTo>
                  <a:lnTo>
                    <a:pt x="44" y="5"/>
                  </a:lnTo>
                  <a:lnTo>
                    <a:pt x="59" y="6"/>
                  </a:lnTo>
                  <a:lnTo>
                    <a:pt x="74" y="6"/>
                  </a:lnTo>
                  <a:lnTo>
                    <a:pt x="90" y="6"/>
                  </a:lnTo>
                  <a:lnTo>
                    <a:pt x="105" y="5"/>
                  </a:lnTo>
                  <a:lnTo>
                    <a:pt x="122" y="2"/>
                  </a:lnTo>
                  <a:lnTo>
                    <a:pt x="123" y="7"/>
                  </a:lnTo>
                  <a:lnTo>
                    <a:pt x="123" y="12"/>
                  </a:lnTo>
                  <a:lnTo>
                    <a:pt x="123" y="16"/>
                  </a:lnTo>
                  <a:lnTo>
                    <a:pt x="124" y="21"/>
                  </a:lnTo>
                  <a:lnTo>
                    <a:pt x="124" y="25"/>
                  </a:lnTo>
                  <a:lnTo>
                    <a:pt x="124" y="31"/>
                  </a:lnTo>
                  <a:lnTo>
                    <a:pt x="124" y="39"/>
                  </a:lnTo>
                  <a:lnTo>
                    <a:pt x="124" y="49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" name="Freeform 214"/>
            <p:cNvSpPr>
              <a:spLocks/>
            </p:cNvSpPr>
            <p:nvPr/>
          </p:nvSpPr>
          <p:spPr bwMode="auto">
            <a:xfrm>
              <a:off x="5496" y="444"/>
              <a:ext cx="38" cy="55"/>
            </a:xfrm>
            <a:custGeom>
              <a:avLst/>
              <a:gdLst/>
              <a:ahLst/>
              <a:cxnLst>
                <a:cxn ang="0">
                  <a:pos x="38" y="36"/>
                </a:cxn>
                <a:cxn ang="0">
                  <a:pos x="32" y="41"/>
                </a:cxn>
                <a:cxn ang="0">
                  <a:pos x="29" y="45"/>
                </a:cxn>
                <a:cxn ang="0">
                  <a:pos x="27" y="50"/>
                </a:cxn>
                <a:cxn ang="0">
                  <a:pos x="24" y="53"/>
                </a:cxn>
                <a:cxn ang="0">
                  <a:pos x="22" y="54"/>
                </a:cxn>
                <a:cxn ang="0">
                  <a:pos x="18" y="55"/>
                </a:cxn>
                <a:cxn ang="0">
                  <a:pos x="12" y="54"/>
                </a:cxn>
                <a:cxn ang="0">
                  <a:pos x="2" y="51"/>
                </a:cxn>
                <a:cxn ang="0">
                  <a:pos x="0" y="44"/>
                </a:cxn>
                <a:cxn ang="0">
                  <a:pos x="0" y="35"/>
                </a:cxn>
                <a:cxn ang="0">
                  <a:pos x="2" y="25"/>
                </a:cxn>
                <a:cxn ang="0">
                  <a:pos x="5" y="15"/>
                </a:cxn>
                <a:cxn ang="0">
                  <a:pos x="8" y="11"/>
                </a:cxn>
                <a:cxn ang="0">
                  <a:pos x="10" y="7"/>
                </a:cxn>
                <a:cxn ang="0">
                  <a:pos x="13" y="3"/>
                </a:cxn>
                <a:cxn ang="0">
                  <a:pos x="17" y="1"/>
                </a:cxn>
                <a:cxn ang="0">
                  <a:pos x="21" y="0"/>
                </a:cxn>
                <a:cxn ang="0">
                  <a:pos x="26" y="0"/>
                </a:cxn>
                <a:cxn ang="0">
                  <a:pos x="31" y="1"/>
                </a:cxn>
                <a:cxn ang="0">
                  <a:pos x="36" y="2"/>
                </a:cxn>
                <a:cxn ang="0">
                  <a:pos x="37" y="5"/>
                </a:cxn>
                <a:cxn ang="0">
                  <a:pos x="37" y="6"/>
                </a:cxn>
                <a:cxn ang="0">
                  <a:pos x="38" y="7"/>
                </a:cxn>
                <a:cxn ang="0">
                  <a:pos x="38" y="8"/>
                </a:cxn>
                <a:cxn ang="0">
                  <a:pos x="38" y="10"/>
                </a:cxn>
                <a:cxn ang="0">
                  <a:pos x="38" y="10"/>
                </a:cxn>
                <a:cxn ang="0">
                  <a:pos x="38" y="11"/>
                </a:cxn>
                <a:cxn ang="0">
                  <a:pos x="37" y="12"/>
                </a:cxn>
                <a:cxn ang="0">
                  <a:pos x="37" y="14"/>
                </a:cxn>
                <a:cxn ang="0">
                  <a:pos x="36" y="14"/>
                </a:cxn>
                <a:cxn ang="0">
                  <a:pos x="34" y="14"/>
                </a:cxn>
                <a:cxn ang="0">
                  <a:pos x="34" y="14"/>
                </a:cxn>
                <a:cxn ang="0">
                  <a:pos x="33" y="15"/>
                </a:cxn>
                <a:cxn ang="0">
                  <a:pos x="33" y="15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31" y="16"/>
                </a:cxn>
                <a:cxn ang="0">
                  <a:pos x="31" y="17"/>
                </a:cxn>
                <a:cxn ang="0">
                  <a:pos x="31" y="19"/>
                </a:cxn>
                <a:cxn ang="0">
                  <a:pos x="31" y="20"/>
                </a:cxn>
                <a:cxn ang="0">
                  <a:pos x="31" y="21"/>
                </a:cxn>
                <a:cxn ang="0">
                  <a:pos x="31" y="21"/>
                </a:cxn>
                <a:cxn ang="0">
                  <a:pos x="31" y="22"/>
                </a:cxn>
                <a:cxn ang="0">
                  <a:pos x="31" y="24"/>
                </a:cxn>
                <a:cxn ang="0">
                  <a:pos x="32" y="25"/>
                </a:cxn>
                <a:cxn ang="0">
                  <a:pos x="32" y="25"/>
                </a:cxn>
                <a:cxn ang="0">
                  <a:pos x="33" y="26"/>
                </a:cxn>
                <a:cxn ang="0">
                  <a:pos x="34" y="26"/>
                </a:cxn>
                <a:cxn ang="0">
                  <a:pos x="36" y="27"/>
                </a:cxn>
                <a:cxn ang="0">
                  <a:pos x="36" y="29"/>
                </a:cxn>
                <a:cxn ang="0">
                  <a:pos x="37" y="29"/>
                </a:cxn>
                <a:cxn ang="0">
                  <a:pos x="38" y="30"/>
                </a:cxn>
                <a:cxn ang="0">
                  <a:pos x="38" y="30"/>
                </a:cxn>
                <a:cxn ang="0">
                  <a:pos x="38" y="31"/>
                </a:cxn>
                <a:cxn ang="0">
                  <a:pos x="38" y="32"/>
                </a:cxn>
                <a:cxn ang="0">
                  <a:pos x="38" y="32"/>
                </a:cxn>
                <a:cxn ang="0">
                  <a:pos x="38" y="34"/>
                </a:cxn>
                <a:cxn ang="0">
                  <a:pos x="38" y="35"/>
                </a:cxn>
                <a:cxn ang="0">
                  <a:pos x="38" y="35"/>
                </a:cxn>
                <a:cxn ang="0">
                  <a:pos x="38" y="36"/>
                </a:cxn>
              </a:cxnLst>
              <a:rect l="0" t="0" r="r" b="b"/>
              <a:pathLst>
                <a:path w="38" h="55">
                  <a:moveTo>
                    <a:pt x="38" y="36"/>
                  </a:moveTo>
                  <a:lnTo>
                    <a:pt x="32" y="41"/>
                  </a:lnTo>
                  <a:lnTo>
                    <a:pt x="29" y="45"/>
                  </a:lnTo>
                  <a:lnTo>
                    <a:pt x="27" y="50"/>
                  </a:lnTo>
                  <a:lnTo>
                    <a:pt x="24" y="53"/>
                  </a:lnTo>
                  <a:lnTo>
                    <a:pt x="22" y="54"/>
                  </a:lnTo>
                  <a:lnTo>
                    <a:pt x="18" y="55"/>
                  </a:lnTo>
                  <a:lnTo>
                    <a:pt x="12" y="54"/>
                  </a:lnTo>
                  <a:lnTo>
                    <a:pt x="2" y="51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2" y="25"/>
                  </a:lnTo>
                  <a:lnTo>
                    <a:pt x="5" y="15"/>
                  </a:lnTo>
                  <a:lnTo>
                    <a:pt x="8" y="11"/>
                  </a:lnTo>
                  <a:lnTo>
                    <a:pt x="10" y="7"/>
                  </a:lnTo>
                  <a:lnTo>
                    <a:pt x="13" y="3"/>
                  </a:lnTo>
                  <a:lnTo>
                    <a:pt x="17" y="1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31" y="1"/>
                  </a:lnTo>
                  <a:lnTo>
                    <a:pt x="36" y="2"/>
                  </a:lnTo>
                  <a:lnTo>
                    <a:pt x="37" y="5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8" y="11"/>
                  </a:lnTo>
                  <a:lnTo>
                    <a:pt x="37" y="12"/>
                  </a:lnTo>
                  <a:lnTo>
                    <a:pt x="37" y="14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4" y="14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1" y="16"/>
                  </a:lnTo>
                  <a:lnTo>
                    <a:pt x="31" y="17"/>
                  </a:lnTo>
                  <a:lnTo>
                    <a:pt x="31" y="19"/>
                  </a:lnTo>
                  <a:lnTo>
                    <a:pt x="31" y="20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2"/>
                  </a:lnTo>
                  <a:lnTo>
                    <a:pt x="31" y="24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4" y="26"/>
                  </a:lnTo>
                  <a:lnTo>
                    <a:pt x="36" y="27"/>
                  </a:lnTo>
                  <a:lnTo>
                    <a:pt x="36" y="29"/>
                  </a:lnTo>
                  <a:lnTo>
                    <a:pt x="37" y="29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4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" name="Freeform 215"/>
            <p:cNvSpPr>
              <a:spLocks/>
            </p:cNvSpPr>
            <p:nvPr/>
          </p:nvSpPr>
          <p:spPr bwMode="auto">
            <a:xfrm>
              <a:off x="5441" y="1474"/>
              <a:ext cx="91" cy="19"/>
            </a:xfrm>
            <a:custGeom>
              <a:avLst/>
              <a:gdLst/>
              <a:ahLst/>
              <a:cxnLst>
                <a:cxn ang="0">
                  <a:pos x="91" y="8"/>
                </a:cxn>
                <a:cxn ang="0">
                  <a:pos x="79" y="13"/>
                </a:cxn>
                <a:cxn ang="0">
                  <a:pos x="68" y="15"/>
                </a:cxn>
                <a:cxn ang="0">
                  <a:pos x="57" y="18"/>
                </a:cxn>
                <a:cxn ang="0">
                  <a:pos x="45" y="19"/>
                </a:cxn>
                <a:cxn ang="0">
                  <a:pos x="33" y="19"/>
                </a:cxn>
                <a:cxn ang="0">
                  <a:pos x="21" y="18"/>
                </a:cxn>
                <a:cxn ang="0">
                  <a:pos x="11" y="15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1" y="9"/>
                </a:cxn>
                <a:cxn ang="0">
                  <a:pos x="1" y="8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0" y="4"/>
                </a:cxn>
                <a:cxn ang="0">
                  <a:pos x="20" y="7"/>
                </a:cxn>
                <a:cxn ang="0">
                  <a:pos x="31" y="7"/>
                </a:cxn>
                <a:cxn ang="0">
                  <a:pos x="43" y="5"/>
                </a:cxn>
                <a:cxn ang="0">
                  <a:pos x="55" y="5"/>
                </a:cxn>
                <a:cxn ang="0">
                  <a:pos x="67" y="4"/>
                </a:cxn>
                <a:cxn ang="0">
                  <a:pos x="79" y="4"/>
                </a:cxn>
                <a:cxn ang="0">
                  <a:pos x="91" y="5"/>
                </a:cxn>
                <a:cxn ang="0">
                  <a:pos x="91" y="5"/>
                </a:cxn>
                <a:cxn ang="0">
                  <a:pos x="91" y="7"/>
                </a:cxn>
                <a:cxn ang="0">
                  <a:pos x="91" y="7"/>
                </a:cxn>
                <a:cxn ang="0">
                  <a:pos x="91" y="7"/>
                </a:cxn>
                <a:cxn ang="0">
                  <a:pos x="91" y="7"/>
                </a:cxn>
                <a:cxn ang="0">
                  <a:pos x="91" y="8"/>
                </a:cxn>
                <a:cxn ang="0">
                  <a:pos x="91" y="8"/>
                </a:cxn>
                <a:cxn ang="0">
                  <a:pos x="91" y="8"/>
                </a:cxn>
              </a:cxnLst>
              <a:rect l="0" t="0" r="r" b="b"/>
              <a:pathLst>
                <a:path w="91" h="19">
                  <a:moveTo>
                    <a:pt x="91" y="8"/>
                  </a:moveTo>
                  <a:lnTo>
                    <a:pt x="79" y="13"/>
                  </a:lnTo>
                  <a:lnTo>
                    <a:pt x="68" y="15"/>
                  </a:lnTo>
                  <a:lnTo>
                    <a:pt x="57" y="18"/>
                  </a:lnTo>
                  <a:lnTo>
                    <a:pt x="45" y="19"/>
                  </a:lnTo>
                  <a:lnTo>
                    <a:pt x="33" y="19"/>
                  </a:lnTo>
                  <a:lnTo>
                    <a:pt x="21" y="18"/>
                  </a:lnTo>
                  <a:lnTo>
                    <a:pt x="11" y="15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10" y="4"/>
                  </a:lnTo>
                  <a:lnTo>
                    <a:pt x="20" y="7"/>
                  </a:lnTo>
                  <a:lnTo>
                    <a:pt x="31" y="7"/>
                  </a:lnTo>
                  <a:lnTo>
                    <a:pt x="43" y="5"/>
                  </a:lnTo>
                  <a:lnTo>
                    <a:pt x="55" y="5"/>
                  </a:lnTo>
                  <a:lnTo>
                    <a:pt x="67" y="4"/>
                  </a:lnTo>
                  <a:lnTo>
                    <a:pt x="79" y="4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1" y="7"/>
                  </a:lnTo>
                  <a:lnTo>
                    <a:pt x="91" y="7"/>
                  </a:lnTo>
                  <a:lnTo>
                    <a:pt x="91" y="7"/>
                  </a:lnTo>
                  <a:lnTo>
                    <a:pt x="91" y="7"/>
                  </a:lnTo>
                  <a:lnTo>
                    <a:pt x="91" y="8"/>
                  </a:lnTo>
                  <a:lnTo>
                    <a:pt x="91" y="8"/>
                  </a:lnTo>
                  <a:lnTo>
                    <a:pt x="91" y="8"/>
                  </a:lnTo>
                  <a:close/>
                </a:path>
              </a:pathLst>
            </a:custGeom>
            <a:solidFill>
              <a:srgbClr val="DE3D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" name="Freeform 216"/>
            <p:cNvSpPr>
              <a:spLocks/>
            </p:cNvSpPr>
            <p:nvPr/>
          </p:nvSpPr>
          <p:spPr bwMode="auto">
            <a:xfrm>
              <a:off x="5506" y="572"/>
              <a:ext cx="24" cy="1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1" y="6"/>
                </a:cxn>
                <a:cxn ang="0">
                  <a:pos x="18" y="9"/>
                </a:cxn>
                <a:cxn ang="0">
                  <a:pos x="16" y="10"/>
                </a:cxn>
                <a:cxn ang="0">
                  <a:pos x="13" y="10"/>
                </a:cxn>
                <a:cxn ang="0">
                  <a:pos x="11" y="10"/>
                </a:cxn>
                <a:cxn ang="0">
                  <a:pos x="8" y="10"/>
                </a:cxn>
                <a:cxn ang="0">
                  <a:pos x="4" y="9"/>
                </a:cxn>
                <a:cxn ang="0">
                  <a:pos x="0" y="8"/>
                </a:cxn>
                <a:cxn ang="0">
                  <a:pos x="3" y="6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9" y="3"/>
                </a:cxn>
                <a:cxn ang="0">
                  <a:pos x="13" y="1"/>
                </a:cxn>
                <a:cxn ang="0">
                  <a:pos x="16" y="1"/>
                </a:cxn>
                <a:cxn ang="0">
                  <a:pos x="19" y="0"/>
                </a:cxn>
                <a:cxn ang="0">
                  <a:pos x="23" y="0"/>
                </a:cxn>
                <a:cxn ang="0">
                  <a:pos x="24" y="1"/>
                </a:cxn>
                <a:cxn ang="0">
                  <a:pos x="24" y="1"/>
                </a:cxn>
                <a:cxn ang="0">
                  <a:pos x="24" y="3"/>
                </a:cxn>
                <a:cxn ang="0">
                  <a:pos x="24" y="3"/>
                </a:cxn>
                <a:cxn ang="0">
                  <a:pos x="24" y="3"/>
                </a:cxn>
                <a:cxn ang="0">
                  <a:pos x="24" y="3"/>
                </a:cxn>
                <a:cxn ang="0">
                  <a:pos x="24" y="3"/>
                </a:cxn>
                <a:cxn ang="0">
                  <a:pos x="24" y="4"/>
                </a:cxn>
              </a:cxnLst>
              <a:rect l="0" t="0" r="r" b="b"/>
              <a:pathLst>
                <a:path w="24" h="10">
                  <a:moveTo>
                    <a:pt x="24" y="4"/>
                  </a:moveTo>
                  <a:lnTo>
                    <a:pt x="21" y="6"/>
                  </a:lnTo>
                  <a:lnTo>
                    <a:pt x="18" y="9"/>
                  </a:lnTo>
                  <a:lnTo>
                    <a:pt x="16" y="10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8" y="10"/>
                  </a:lnTo>
                  <a:lnTo>
                    <a:pt x="4" y="9"/>
                  </a:lnTo>
                  <a:lnTo>
                    <a:pt x="0" y="8"/>
                  </a:lnTo>
                  <a:lnTo>
                    <a:pt x="3" y="6"/>
                  </a:lnTo>
                  <a:lnTo>
                    <a:pt x="6" y="5"/>
                  </a:lnTo>
                  <a:lnTo>
                    <a:pt x="7" y="4"/>
                  </a:lnTo>
                  <a:lnTo>
                    <a:pt x="9" y="3"/>
                  </a:lnTo>
                  <a:lnTo>
                    <a:pt x="13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" name="Freeform 217"/>
            <p:cNvSpPr>
              <a:spLocks/>
            </p:cNvSpPr>
            <p:nvPr/>
          </p:nvSpPr>
          <p:spPr bwMode="auto">
            <a:xfrm>
              <a:off x="5422" y="773"/>
              <a:ext cx="101" cy="123"/>
            </a:xfrm>
            <a:custGeom>
              <a:avLst/>
              <a:gdLst/>
              <a:ahLst/>
              <a:cxnLst>
                <a:cxn ang="0">
                  <a:pos x="101" y="37"/>
                </a:cxn>
                <a:cxn ang="0">
                  <a:pos x="100" y="39"/>
                </a:cxn>
                <a:cxn ang="0">
                  <a:pos x="100" y="40"/>
                </a:cxn>
                <a:cxn ang="0">
                  <a:pos x="100" y="41"/>
                </a:cxn>
                <a:cxn ang="0">
                  <a:pos x="97" y="42"/>
                </a:cxn>
                <a:cxn ang="0">
                  <a:pos x="92" y="42"/>
                </a:cxn>
                <a:cxn ang="0">
                  <a:pos x="88" y="42"/>
                </a:cxn>
                <a:cxn ang="0">
                  <a:pos x="84" y="42"/>
                </a:cxn>
                <a:cxn ang="0">
                  <a:pos x="79" y="56"/>
                </a:cxn>
                <a:cxn ang="0">
                  <a:pos x="67" y="86"/>
                </a:cxn>
                <a:cxn ang="0">
                  <a:pos x="53" y="107"/>
                </a:cxn>
                <a:cxn ang="0">
                  <a:pos x="42" y="117"/>
                </a:cxn>
                <a:cxn ang="0">
                  <a:pos x="29" y="122"/>
                </a:cxn>
                <a:cxn ang="0">
                  <a:pos x="15" y="122"/>
                </a:cxn>
                <a:cxn ang="0">
                  <a:pos x="6" y="117"/>
                </a:cxn>
                <a:cxn ang="0">
                  <a:pos x="5" y="108"/>
                </a:cxn>
                <a:cxn ang="0">
                  <a:pos x="6" y="86"/>
                </a:cxn>
                <a:cxn ang="0">
                  <a:pos x="9" y="56"/>
                </a:cxn>
                <a:cxn ang="0">
                  <a:pos x="8" y="37"/>
                </a:cxn>
                <a:cxn ang="0">
                  <a:pos x="3" y="30"/>
                </a:cxn>
                <a:cxn ang="0">
                  <a:pos x="0" y="23"/>
                </a:cxn>
                <a:cxn ang="0">
                  <a:pos x="4" y="20"/>
                </a:cxn>
                <a:cxn ang="0">
                  <a:pos x="11" y="18"/>
                </a:cxn>
                <a:cxn ang="0">
                  <a:pos x="25" y="17"/>
                </a:cxn>
                <a:cxn ang="0">
                  <a:pos x="37" y="13"/>
                </a:cxn>
                <a:cxn ang="0">
                  <a:pos x="45" y="6"/>
                </a:cxn>
                <a:cxn ang="0">
                  <a:pos x="49" y="0"/>
                </a:cxn>
                <a:cxn ang="0">
                  <a:pos x="52" y="0"/>
                </a:cxn>
                <a:cxn ang="0">
                  <a:pos x="53" y="0"/>
                </a:cxn>
                <a:cxn ang="0">
                  <a:pos x="56" y="0"/>
                </a:cxn>
                <a:cxn ang="0">
                  <a:pos x="58" y="5"/>
                </a:cxn>
                <a:cxn ang="0">
                  <a:pos x="62" y="16"/>
                </a:cxn>
                <a:cxn ang="0">
                  <a:pos x="67" y="25"/>
                </a:cxn>
                <a:cxn ang="0">
                  <a:pos x="76" y="30"/>
                </a:cxn>
                <a:cxn ang="0">
                  <a:pos x="81" y="30"/>
                </a:cxn>
                <a:cxn ang="0">
                  <a:pos x="82" y="28"/>
                </a:cxn>
                <a:cxn ang="0">
                  <a:pos x="83" y="26"/>
                </a:cxn>
                <a:cxn ang="0">
                  <a:pos x="87" y="25"/>
                </a:cxn>
                <a:cxn ang="0">
                  <a:pos x="88" y="25"/>
                </a:cxn>
                <a:cxn ang="0">
                  <a:pos x="88" y="27"/>
                </a:cxn>
                <a:cxn ang="0">
                  <a:pos x="88" y="31"/>
                </a:cxn>
                <a:cxn ang="0">
                  <a:pos x="88" y="34"/>
                </a:cxn>
                <a:cxn ang="0">
                  <a:pos x="90" y="35"/>
                </a:cxn>
                <a:cxn ang="0">
                  <a:pos x="93" y="34"/>
                </a:cxn>
                <a:cxn ang="0">
                  <a:pos x="96" y="34"/>
                </a:cxn>
                <a:cxn ang="0">
                  <a:pos x="98" y="34"/>
                </a:cxn>
                <a:cxn ang="0">
                  <a:pos x="101" y="34"/>
                </a:cxn>
                <a:cxn ang="0">
                  <a:pos x="101" y="35"/>
                </a:cxn>
                <a:cxn ang="0">
                  <a:pos x="101" y="36"/>
                </a:cxn>
                <a:cxn ang="0">
                  <a:pos x="101" y="37"/>
                </a:cxn>
              </a:cxnLst>
              <a:rect l="0" t="0" r="r" b="b"/>
              <a:pathLst>
                <a:path w="101" h="123">
                  <a:moveTo>
                    <a:pt x="101" y="37"/>
                  </a:moveTo>
                  <a:lnTo>
                    <a:pt x="101" y="37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40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1"/>
                  </a:lnTo>
                  <a:lnTo>
                    <a:pt x="98" y="41"/>
                  </a:lnTo>
                  <a:lnTo>
                    <a:pt x="97" y="42"/>
                  </a:lnTo>
                  <a:lnTo>
                    <a:pt x="95" y="42"/>
                  </a:lnTo>
                  <a:lnTo>
                    <a:pt x="92" y="42"/>
                  </a:lnTo>
                  <a:lnTo>
                    <a:pt x="91" y="42"/>
                  </a:lnTo>
                  <a:lnTo>
                    <a:pt x="88" y="42"/>
                  </a:lnTo>
                  <a:lnTo>
                    <a:pt x="87" y="42"/>
                  </a:lnTo>
                  <a:lnTo>
                    <a:pt x="84" y="42"/>
                  </a:lnTo>
                  <a:lnTo>
                    <a:pt x="83" y="42"/>
                  </a:lnTo>
                  <a:lnTo>
                    <a:pt x="79" y="56"/>
                  </a:lnTo>
                  <a:lnTo>
                    <a:pt x="73" y="71"/>
                  </a:lnTo>
                  <a:lnTo>
                    <a:pt x="67" y="86"/>
                  </a:lnTo>
                  <a:lnTo>
                    <a:pt x="58" y="100"/>
                  </a:lnTo>
                  <a:lnTo>
                    <a:pt x="53" y="107"/>
                  </a:lnTo>
                  <a:lnTo>
                    <a:pt x="48" y="112"/>
                  </a:lnTo>
                  <a:lnTo>
                    <a:pt x="42" y="117"/>
                  </a:lnTo>
                  <a:lnTo>
                    <a:pt x="35" y="119"/>
                  </a:lnTo>
                  <a:lnTo>
                    <a:pt x="29" y="122"/>
                  </a:lnTo>
                  <a:lnTo>
                    <a:pt x="23" y="123"/>
                  </a:lnTo>
                  <a:lnTo>
                    <a:pt x="15" y="122"/>
                  </a:lnTo>
                  <a:lnTo>
                    <a:pt x="8" y="120"/>
                  </a:lnTo>
                  <a:lnTo>
                    <a:pt x="6" y="117"/>
                  </a:lnTo>
                  <a:lnTo>
                    <a:pt x="5" y="113"/>
                  </a:lnTo>
                  <a:lnTo>
                    <a:pt x="5" y="108"/>
                  </a:lnTo>
                  <a:lnTo>
                    <a:pt x="5" y="102"/>
                  </a:lnTo>
                  <a:lnTo>
                    <a:pt x="6" y="86"/>
                  </a:lnTo>
                  <a:lnTo>
                    <a:pt x="8" y="71"/>
                  </a:lnTo>
                  <a:lnTo>
                    <a:pt x="9" y="56"/>
                  </a:lnTo>
                  <a:lnTo>
                    <a:pt x="9" y="42"/>
                  </a:lnTo>
                  <a:lnTo>
                    <a:pt x="8" y="37"/>
                  </a:lnTo>
                  <a:lnTo>
                    <a:pt x="6" y="32"/>
                  </a:lnTo>
                  <a:lnTo>
                    <a:pt x="3" y="3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4" y="20"/>
                  </a:lnTo>
                  <a:lnTo>
                    <a:pt x="6" y="18"/>
                  </a:lnTo>
                  <a:lnTo>
                    <a:pt x="11" y="18"/>
                  </a:lnTo>
                  <a:lnTo>
                    <a:pt x="18" y="18"/>
                  </a:lnTo>
                  <a:lnTo>
                    <a:pt x="25" y="17"/>
                  </a:lnTo>
                  <a:lnTo>
                    <a:pt x="33" y="16"/>
                  </a:lnTo>
                  <a:lnTo>
                    <a:pt x="37" y="13"/>
                  </a:lnTo>
                  <a:lnTo>
                    <a:pt x="42" y="10"/>
                  </a:lnTo>
                  <a:lnTo>
                    <a:pt x="45" y="6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58" y="5"/>
                  </a:lnTo>
                  <a:lnTo>
                    <a:pt x="59" y="10"/>
                  </a:lnTo>
                  <a:lnTo>
                    <a:pt x="62" y="16"/>
                  </a:lnTo>
                  <a:lnTo>
                    <a:pt x="64" y="20"/>
                  </a:lnTo>
                  <a:lnTo>
                    <a:pt x="67" y="25"/>
                  </a:lnTo>
                  <a:lnTo>
                    <a:pt x="71" y="28"/>
                  </a:lnTo>
                  <a:lnTo>
                    <a:pt x="76" y="30"/>
                  </a:lnTo>
                  <a:lnTo>
                    <a:pt x="79" y="31"/>
                  </a:lnTo>
                  <a:lnTo>
                    <a:pt x="81" y="30"/>
                  </a:lnTo>
                  <a:lnTo>
                    <a:pt x="81" y="28"/>
                  </a:lnTo>
                  <a:lnTo>
                    <a:pt x="82" y="28"/>
                  </a:lnTo>
                  <a:lnTo>
                    <a:pt x="82" y="27"/>
                  </a:lnTo>
                  <a:lnTo>
                    <a:pt x="83" y="26"/>
                  </a:lnTo>
                  <a:lnTo>
                    <a:pt x="84" y="25"/>
                  </a:lnTo>
                  <a:lnTo>
                    <a:pt x="87" y="25"/>
                  </a:lnTo>
                  <a:lnTo>
                    <a:pt x="88" y="23"/>
                  </a:lnTo>
                  <a:lnTo>
                    <a:pt x="88" y="25"/>
                  </a:lnTo>
                  <a:lnTo>
                    <a:pt x="88" y="26"/>
                  </a:lnTo>
                  <a:lnTo>
                    <a:pt x="88" y="27"/>
                  </a:lnTo>
                  <a:lnTo>
                    <a:pt x="88" y="30"/>
                  </a:lnTo>
                  <a:lnTo>
                    <a:pt x="88" y="31"/>
                  </a:lnTo>
                  <a:lnTo>
                    <a:pt x="88" y="32"/>
                  </a:lnTo>
                  <a:lnTo>
                    <a:pt x="88" y="34"/>
                  </a:lnTo>
                  <a:lnTo>
                    <a:pt x="87" y="35"/>
                  </a:lnTo>
                  <a:lnTo>
                    <a:pt x="90" y="35"/>
                  </a:lnTo>
                  <a:lnTo>
                    <a:pt x="92" y="34"/>
                  </a:lnTo>
                  <a:lnTo>
                    <a:pt x="93" y="34"/>
                  </a:lnTo>
                  <a:lnTo>
                    <a:pt x="95" y="34"/>
                  </a:lnTo>
                  <a:lnTo>
                    <a:pt x="96" y="34"/>
                  </a:lnTo>
                  <a:lnTo>
                    <a:pt x="97" y="34"/>
                  </a:lnTo>
                  <a:lnTo>
                    <a:pt x="98" y="34"/>
                  </a:lnTo>
                  <a:lnTo>
                    <a:pt x="101" y="34"/>
                  </a:lnTo>
                  <a:lnTo>
                    <a:pt x="101" y="34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7"/>
                  </a:lnTo>
                  <a:lnTo>
                    <a:pt x="101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" name="Freeform 218"/>
            <p:cNvSpPr>
              <a:spLocks/>
            </p:cNvSpPr>
            <p:nvPr/>
          </p:nvSpPr>
          <p:spPr bwMode="auto">
            <a:xfrm>
              <a:off x="5278" y="274"/>
              <a:ext cx="234" cy="170"/>
            </a:xfrm>
            <a:custGeom>
              <a:avLst/>
              <a:gdLst/>
              <a:ahLst/>
              <a:cxnLst>
                <a:cxn ang="0">
                  <a:pos x="234" y="40"/>
                </a:cxn>
                <a:cxn ang="0">
                  <a:pos x="221" y="46"/>
                </a:cxn>
                <a:cxn ang="0">
                  <a:pos x="210" y="54"/>
                </a:cxn>
                <a:cxn ang="0">
                  <a:pos x="197" y="60"/>
                </a:cxn>
                <a:cxn ang="0">
                  <a:pos x="186" y="66"/>
                </a:cxn>
                <a:cxn ang="0">
                  <a:pos x="174" y="73"/>
                </a:cxn>
                <a:cxn ang="0">
                  <a:pos x="163" y="79"/>
                </a:cxn>
                <a:cxn ang="0">
                  <a:pos x="152" y="85"/>
                </a:cxn>
                <a:cxn ang="0">
                  <a:pos x="140" y="92"/>
                </a:cxn>
                <a:cxn ang="0">
                  <a:pos x="129" y="102"/>
                </a:cxn>
                <a:cxn ang="0">
                  <a:pos x="114" y="113"/>
                </a:cxn>
                <a:cxn ang="0">
                  <a:pos x="97" y="124"/>
                </a:cxn>
                <a:cxn ang="0">
                  <a:pos x="80" y="137"/>
                </a:cxn>
                <a:cxn ang="0">
                  <a:pos x="62" y="148"/>
                </a:cxn>
                <a:cxn ang="0">
                  <a:pos x="47" y="158"/>
                </a:cxn>
                <a:cxn ang="0">
                  <a:pos x="33" y="166"/>
                </a:cxn>
                <a:cxn ang="0">
                  <a:pos x="23" y="170"/>
                </a:cxn>
                <a:cxn ang="0">
                  <a:pos x="23" y="170"/>
                </a:cxn>
                <a:cxn ang="0">
                  <a:pos x="23" y="168"/>
                </a:cxn>
                <a:cxn ang="0">
                  <a:pos x="23" y="168"/>
                </a:cxn>
                <a:cxn ang="0">
                  <a:pos x="23" y="167"/>
                </a:cxn>
                <a:cxn ang="0">
                  <a:pos x="23" y="166"/>
                </a:cxn>
                <a:cxn ang="0">
                  <a:pos x="23" y="166"/>
                </a:cxn>
                <a:cxn ang="0">
                  <a:pos x="23" y="165"/>
                </a:cxn>
                <a:cxn ang="0">
                  <a:pos x="22" y="165"/>
                </a:cxn>
                <a:cxn ang="0">
                  <a:pos x="22" y="165"/>
                </a:cxn>
                <a:cxn ang="0">
                  <a:pos x="22" y="165"/>
                </a:cxn>
                <a:cxn ang="0">
                  <a:pos x="21" y="165"/>
                </a:cxn>
                <a:cxn ang="0">
                  <a:pos x="21" y="165"/>
                </a:cxn>
                <a:cxn ang="0">
                  <a:pos x="21" y="165"/>
                </a:cxn>
                <a:cxn ang="0">
                  <a:pos x="19" y="165"/>
                </a:cxn>
                <a:cxn ang="0">
                  <a:pos x="19" y="165"/>
                </a:cxn>
                <a:cxn ang="0">
                  <a:pos x="18" y="163"/>
                </a:cxn>
                <a:cxn ang="0">
                  <a:pos x="11" y="146"/>
                </a:cxn>
                <a:cxn ang="0">
                  <a:pos x="6" y="128"/>
                </a:cxn>
                <a:cxn ang="0">
                  <a:pos x="2" y="112"/>
                </a:cxn>
                <a:cxn ang="0">
                  <a:pos x="0" y="97"/>
                </a:cxn>
                <a:cxn ang="0">
                  <a:pos x="2" y="81"/>
                </a:cxn>
                <a:cxn ang="0">
                  <a:pos x="4" y="68"/>
                </a:cxn>
                <a:cxn ang="0">
                  <a:pos x="9" y="56"/>
                </a:cxn>
                <a:cxn ang="0">
                  <a:pos x="17" y="45"/>
                </a:cxn>
                <a:cxn ang="0">
                  <a:pos x="26" y="35"/>
                </a:cxn>
                <a:cxn ang="0">
                  <a:pos x="37" y="26"/>
                </a:cxn>
                <a:cxn ang="0">
                  <a:pos x="48" y="17"/>
                </a:cxn>
                <a:cxn ang="0">
                  <a:pos x="62" y="11"/>
                </a:cxn>
                <a:cxn ang="0">
                  <a:pos x="77" y="6"/>
                </a:cxn>
                <a:cxn ang="0">
                  <a:pos x="95" y="3"/>
                </a:cxn>
                <a:cxn ang="0">
                  <a:pos x="113" y="1"/>
                </a:cxn>
                <a:cxn ang="0">
                  <a:pos x="133" y="0"/>
                </a:cxn>
                <a:cxn ang="0">
                  <a:pos x="143" y="1"/>
                </a:cxn>
                <a:cxn ang="0">
                  <a:pos x="157" y="3"/>
                </a:cxn>
                <a:cxn ang="0">
                  <a:pos x="173" y="7"/>
                </a:cxn>
                <a:cxn ang="0">
                  <a:pos x="189" y="11"/>
                </a:cxn>
                <a:cxn ang="0">
                  <a:pos x="206" y="17"/>
                </a:cxn>
                <a:cxn ang="0">
                  <a:pos x="220" y="23"/>
                </a:cxn>
                <a:cxn ang="0">
                  <a:pos x="225" y="27"/>
                </a:cxn>
                <a:cxn ang="0">
                  <a:pos x="228" y="31"/>
                </a:cxn>
                <a:cxn ang="0">
                  <a:pos x="232" y="35"/>
                </a:cxn>
                <a:cxn ang="0">
                  <a:pos x="234" y="40"/>
                </a:cxn>
              </a:cxnLst>
              <a:rect l="0" t="0" r="r" b="b"/>
              <a:pathLst>
                <a:path w="234" h="170">
                  <a:moveTo>
                    <a:pt x="234" y="40"/>
                  </a:moveTo>
                  <a:lnTo>
                    <a:pt x="221" y="46"/>
                  </a:lnTo>
                  <a:lnTo>
                    <a:pt x="210" y="54"/>
                  </a:lnTo>
                  <a:lnTo>
                    <a:pt x="197" y="60"/>
                  </a:lnTo>
                  <a:lnTo>
                    <a:pt x="186" y="66"/>
                  </a:lnTo>
                  <a:lnTo>
                    <a:pt x="174" y="73"/>
                  </a:lnTo>
                  <a:lnTo>
                    <a:pt x="163" y="79"/>
                  </a:lnTo>
                  <a:lnTo>
                    <a:pt x="152" y="85"/>
                  </a:lnTo>
                  <a:lnTo>
                    <a:pt x="140" y="92"/>
                  </a:lnTo>
                  <a:lnTo>
                    <a:pt x="129" y="102"/>
                  </a:lnTo>
                  <a:lnTo>
                    <a:pt x="114" y="113"/>
                  </a:lnTo>
                  <a:lnTo>
                    <a:pt x="97" y="124"/>
                  </a:lnTo>
                  <a:lnTo>
                    <a:pt x="80" y="137"/>
                  </a:lnTo>
                  <a:lnTo>
                    <a:pt x="62" y="148"/>
                  </a:lnTo>
                  <a:lnTo>
                    <a:pt x="47" y="158"/>
                  </a:lnTo>
                  <a:lnTo>
                    <a:pt x="33" y="166"/>
                  </a:lnTo>
                  <a:lnTo>
                    <a:pt x="23" y="170"/>
                  </a:lnTo>
                  <a:lnTo>
                    <a:pt x="23" y="170"/>
                  </a:lnTo>
                  <a:lnTo>
                    <a:pt x="23" y="168"/>
                  </a:lnTo>
                  <a:lnTo>
                    <a:pt x="23" y="168"/>
                  </a:lnTo>
                  <a:lnTo>
                    <a:pt x="23" y="167"/>
                  </a:lnTo>
                  <a:lnTo>
                    <a:pt x="23" y="166"/>
                  </a:lnTo>
                  <a:lnTo>
                    <a:pt x="23" y="166"/>
                  </a:lnTo>
                  <a:lnTo>
                    <a:pt x="23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8" y="163"/>
                  </a:lnTo>
                  <a:lnTo>
                    <a:pt x="11" y="146"/>
                  </a:lnTo>
                  <a:lnTo>
                    <a:pt x="6" y="128"/>
                  </a:lnTo>
                  <a:lnTo>
                    <a:pt x="2" y="112"/>
                  </a:lnTo>
                  <a:lnTo>
                    <a:pt x="0" y="97"/>
                  </a:lnTo>
                  <a:lnTo>
                    <a:pt x="2" y="81"/>
                  </a:lnTo>
                  <a:lnTo>
                    <a:pt x="4" y="68"/>
                  </a:lnTo>
                  <a:lnTo>
                    <a:pt x="9" y="56"/>
                  </a:lnTo>
                  <a:lnTo>
                    <a:pt x="17" y="45"/>
                  </a:lnTo>
                  <a:lnTo>
                    <a:pt x="26" y="35"/>
                  </a:lnTo>
                  <a:lnTo>
                    <a:pt x="37" y="26"/>
                  </a:lnTo>
                  <a:lnTo>
                    <a:pt x="48" y="17"/>
                  </a:lnTo>
                  <a:lnTo>
                    <a:pt x="62" y="11"/>
                  </a:lnTo>
                  <a:lnTo>
                    <a:pt x="77" y="6"/>
                  </a:lnTo>
                  <a:lnTo>
                    <a:pt x="95" y="3"/>
                  </a:lnTo>
                  <a:lnTo>
                    <a:pt x="113" y="1"/>
                  </a:lnTo>
                  <a:lnTo>
                    <a:pt x="133" y="0"/>
                  </a:lnTo>
                  <a:lnTo>
                    <a:pt x="143" y="1"/>
                  </a:lnTo>
                  <a:lnTo>
                    <a:pt x="157" y="3"/>
                  </a:lnTo>
                  <a:lnTo>
                    <a:pt x="173" y="7"/>
                  </a:lnTo>
                  <a:lnTo>
                    <a:pt x="189" y="11"/>
                  </a:lnTo>
                  <a:lnTo>
                    <a:pt x="206" y="17"/>
                  </a:lnTo>
                  <a:lnTo>
                    <a:pt x="220" y="23"/>
                  </a:lnTo>
                  <a:lnTo>
                    <a:pt x="225" y="27"/>
                  </a:lnTo>
                  <a:lnTo>
                    <a:pt x="228" y="31"/>
                  </a:lnTo>
                  <a:lnTo>
                    <a:pt x="232" y="35"/>
                  </a:lnTo>
                  <a:lnTo>
                    <a:pt x="234" y="40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" name="Freeform 219"/>
            <p:cNvSpPr>
              <a:spLocks/>
            </p:cNvSpPr>
            <p:nvPr/>
          </p:nvSpPr>
          <p:spPr bwMode="auto">
            <a:xfrm>
              <a:off x="5399" y="635"/>
              <a:ext cx="104" cy="155"/>
            </a:xfrm>
            <a:custGeom>
              <a:avLst/>
              <a:gdLst/>
              <a:ahLst/>
              <a:cxnLst>
                <a:cxn ang="0">
                  <a:pos x="102" y="15"/>
                </a:cxn>
                <a:cxn ang="0">
                  <a:pos x="97" y="29"/>
                </a:cxn>
                <a:cxn ang="0">
                  <a:pos x="92" y="39"/>
                </a:cxn>
                <a:cxn ang="0">
                  <a:pos x="85" y="47"/>
                </a:cxn>
                <a:cxn ang="0">
                  <a:pos x="72" y="54"/>
                </a:cxn>
                <a:cxn ang="0">
                  <a:pos x="50" y="64"/>
                </a:cxn>
                <a:cxn ang="0">
                  <a:pos x="38" y="76"/>
                </a:cxn>
                <a:cxn ang="0">
                  <a:pos x="41" y="85"/>
                </a:cxn>
                <a:cxn ang="0">
                  <a:pos x="43" y="93"/>
                </a:cxn>
                <a:cxn ang="0">
                  <a:pos x="46" y="102"/>
                </a:cxn>
                <a:cxn ang="0">
                  <a:pos x="41" y="114"/>
                </a:cxn>
                <a:cxn ang="0">
                  <a:pos x="31" y="125"/>
                </a:cxn>
                <a:cxn ang="0">
                  <a:pos x="21" y="138"/>
                </a:cxn>
                <a:cxn ang="0">
                  <a:pos x="10" y="149"/>
                </a:cxn>
                <a:cxn ang="0">
                  <a:pos x="4" y="155"/>
                </a:cxn>
                <a:cxn ang="0">
                  <a:pos x="3" y="155"/>
                </a:cxn>
                <a:cxn ang="0">
                  <a:pos x="3" y="155"/>
                </a:cxn>
                <a:cxn ang="0">
                  <a:pos x="2" y="155"/>
                </a:cxn>
                <a:cxn ang="0">
                  <a:pos x="5" y="132"/>
                </a:cxn>
                <a:cxn ang="0">
                  <a:pos x="13" y="93"/>
                </a:cxn>
                <a:cxn ang="0">
                  <a:pos x="22" y="67"/>
                </a:cxn>
                <a:cxn ang="0">
                  <a:pos x="31" y="51"/>
                </a:cxn>
                <a:cxn ang="0">
                  <a:pos x="43" y="37"/>
                </a:cxn>
                <a:cxn ang="0">
                  <a:pos x="62" y="25"/>
                </a:cxn>
                <a:cxn ang="0">
                  <a:pos x="76" y="17"/>
                </a:cxn>
                <a:cxn ang="0">
                  <a:pos x="82" y="10"/>
                </a:cxn>
                <a:cxn ang="0">
                  <a:pos x="90" y="4"/>
                </a:cxn>
                <a:cxn ang="0">
                  <a:pos x="99" y="0"/>
                </a:cxn>
                <a:cxn ang="0">
                  <a:pos x="104" y="1"/>
                </a:cxn>
                <a:cxn ang="0">
                  <a:pos x="104" y="3"/>
                </a:cxn>
                <a:cxn ang="0">
                  <a:pos x="104" y="4"/>
                </a:cxn>
                <a:cxn ang="0">
                  <a:pos x="104" y="5"/>
                </a:cxn>
              </a:cxnLst>
              <a:rect l="0" t="0" r="r" b="b"/>
              <a:pathLst>
                <a:path w="104" h="155">
                  <a:moveTo>
                    <a:pt x="104" y="6"/>
                  </a:moveTo>
                  <a:lnTo>
                    <a:pt x="102" y="15"/>
                  </a:lnTo>
                  <a:lnTo>
                    <a:pt x="100" y="23"/>
                  </a:lnTo>
                  <a:lnTo>
                    <a:pt x="97" y="29"/>
                  </a:lnTo>
                  <a:lnTo>
                    <a:pt x="95" y="34"/>
                  </a:lnTo>
                  <a:lnTo>
                    <a:pt x="92" y="39"/>
                  </a:lnTo>
                  <a:lnTo>
                    <a:pt x="89" y="43"/>
                  </a:lnTo>
                  <a:lnTo>
                    <a:pt x="85" y="47"/>
                  </a:lnTo>
                  <a:lnTo>
                    <a:pt x="81" y="49"/>
                  </a:lnTo>
                  <a:lnTo>
                    <a:pt x="72" y="54"/>
                  </a:lnTo>
                  <a:lnTo>
                    <a:pt x="61" y="59"/>
                  </a:lnTo>
                  <a:lnTo>
                    <a:pt x="50" y="64"/>
                  </a:lnTo>
                  <a:lnTo>
                    <a:pt x="38" y="72"/>
                  </a:lnTo>
                  <a:lnTo>
                    <a:pt x="38" y="76"/>
                  </a:lnTo>
                  <a:lnTo>
                    <a:pt x="38" y="81"/>
                  </a:lnTo>
                  <a:lnTo>
                    <a:pt x="41" y="85"/>
                  </a:lnTo>
                  <a:lnTo>
                    <a:pt x="42" y="90"/>
                  </a:lnTo>
                  <a:lnTo>
                    <a:pt x="43" y="93"/>
                  </a:lnTo>
                  <a:lnTo>
                    <a:pt x="44" y="98"/>
                  </a:lnTo>
                  <a:lnTo>
                    <a:pt x="46" y="102"/>
                  </a:lnTo>
                  <a:lnTo>
                    <a:pt x="46" y="107"/>
                  </a:lnTo>
                  <a:lnTo>
                    <a:pt x="41" y="114"/>
                  </a:lnTo>
                  <a:lnTo>
                    <a:pt x="36" y="119"/>
                  </a:lnTo>
                  <a:lnTo>
                    <a:pt x="31" y="125"/>
                  </a:lnTo>
                  <a:lnTo>
                    <a:pt x="26" y="131"/>
                  </a:lnTo>
                  <a:lnTo>
                    <a:pt x="21" y="138"/>
                  </a:lnTo>
                  <a:lnTo>
                    <a:pt x="16" y="143"/>
                  </a:lnTo>
                  <a:lnTo>
                    <a:pt x="10" y="149"/>
                  </a:lnTo>
                  <a:lnTo>
                    <a:pt x="5" y="155"/>
                  </a:lnTo>
                  <a:lnTo>
                    <a:pt x="4" y="155"/>
                  </a:lnTo>
                  <a:lnTo>
                    <a:pt x="4" y="155"/>
                  </a:lnTo>
                  <a:lnTo>
                    <a:pt x="3" y="155"/>
                  </a:lnTo>
                  <a:lnTo>
                    <a:pt x="3" y="155"/>
                  </a:lnTo>
                  <a:lnTo>
                    <a:pt x="3" y="155"/>
                  </a:lnTo>
                  <a:lnTo>
                    <a:pt x="2" y="155"/>
                  </a:lnTo>
                  <a:lnTo>
                    <a:pt x="2" y="155"/>
                  </a:lnTo>
                  <a:lnTo>
                    <a:pt x="0" y="155"/>
                  </a:lnTo>
                  <a:lnTo>
                    <a:pt x="5" y="132"/>
                  </a:lnTo>
                  <a:lnTo>
                    <a:pt x="9" y="112"/>
                  </a:lnTo>
                  <a:lnTo>
                    <a:pt x="13" y="93"/>
                  </a:lnTo>
                  <a:lnTo>
                    <a:pt x="18" y="75"/>
                  </a:lnTo>
                  <a:lnTo>
                    <a:pt x="22" y="67"/>
                  </a:lnTo>
                  <a:lnTo>
                    <a:pt x="26" y="58"/>
                  </a:lnTo>
                  <a:lnTo>
                    <a:pt x="31" y="51"/>
                  </a:lnTo>
                  <a:lnTo>
                    <a:pt x="37" y="44"/>
                  </a:lnTo>
                  <a:lnTo>
                    <a:pt x="43" y="37"/>
                  </a:lnTo>
                  <a:lnTo>
                    <a:pt x="52" y="30"/>
                  </a:lnTo>
                  <a:lnTo>
                    <a:pt x="62" y="25"/>
                  </a:lnTo>
                  <a:lnTo>
                    <a:pt x="72" y="19"/>
                  </a:lnTo>
                  <a:lnTo>
                    <a:pt x="76" y="17"/>
                  </a:lnTo>
                  <a:lnTo>
                    <a:pt x="79" y="14"/>
                  </a:lnTo>
                  <a:lnTo>
                    <a:pt x="82" y="10"/>
                  </a:lnTo>
                  <a:lnTo>
                    <a:pt x="86" y="8"/>
                  </a:lnTo>
                  <a:lnTo>
                    <a:pt x="90" y="4"/>
                  </a:lnTo>
                  <a:lnTo>
                    <a:pt x="94" y="1"/>
                  </a:lnTo>
                  <a:lnTo>
                    <a:pt x="99" y="0"/>
                  </a:lnTo>
                  <a:lnTo>
                    <a:pt x="104" y="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4" y="3"/>
                  </a:lnTo>
                  <a:lnTo>
                    <a:pt x="104" y="4"/>
                  </a:lnTo>
                  <a:lnTo>
                    <a:pt x="104" y="4"/>
                  </a:lnTo>
                  <a:lnTo>
                    <a:pt x="104" y="5"/>
                  </a:lnTo>
                  <a:lnTo>
                    <a:pt x="104" y="5"/>
                  </a:lnTo>
                  <a:lnTo>
                    <a:pt x="104" y="6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" name="Freeform 220"/>
            <p:cNvSpPr>
              <a:spLocks/>
            </p:cNvSpPr>
            <p:nvPr/>
          </p:nvSpPr>
          <p:spPr bwMode="auto">
            <a:xfrm>
              <a:off x="5435" y="789"/>
              <a:ext cx="63" cy="99"/>
            </a:xfrm>
            <a:custGeom>
              <a:avLst/>
              <a:gdLst/>
              <a:ahLst/>
              <a:cxnLst>
                <a:cxn ang="0">
                  <a:pos x="61" y="33"/>
                </a:cxn>
                <a:cxn ang="0">
                  <a:pos x="59" y="43"/>
                </a:cxn>
                <a:cxn ang="0">
                  <a:pos x="55" y="53"/>
                </a:cxn>
                <a:cxn ang="0">
                  <a:pos x="51" y="60"/>
                </a:cxn>
                <a:cxn ang="0">
                  <a:pos x="49" y="65"/>
                </a:cxn>
                <a:cxn ang="0">
                  <a:pos x="48" y="65"/>
                </a:cxn>
                <a:cxn ang="0">
                  <a:pos x="46" y="65"/>
                </a:cxn>
                <a:cxn ang="0">
                  <a:pos x="46" y="65"/>
                </a:cxn>
                <a:cxn ang="0">
                  <a:pos x="40" y="58"/>
                </a:cxn>
                <a:cxn ang="0">
                  <a:pos x="36" y="49"/>
                </a:cxn>
                <a:cxn ang="0">
                  <a:pos x="37" y="43"/>
                </a:cxn>
                <a:cxn ang="0">
                  <a:pos x="45" y="33"/>
                </a:cxn>
                <a:cxn ang="0">
                  <a:pos x="48" y="24"/>
                </a:cxn>
                <a:cxn ang="0">
                  <a:pos x="41" y="28"/>
                </a:cxn>
                <a:cxn ang="0">
                  <a:pos x="37" y="33"/>
                </a:cxn>
                <a:cxn ang="0">
                  <a:pos x="34" y="38"/>
                </a:cxn>
                <a:cxn ang="0">
                  <a:pos x="31" y="39"/>
                </a:cxn>
                <a:cxn ang="0">
                  <a:pos x="30" y="39"/>
                </a:cxn>
                <a:cxn ang="0">
                  <a:pos x="29" y="39"/>
                </a:cxn>
                <a:cxn ang="0">
                  <a:pos x="27" y="39"/>
                </a:cxn>
                <a:cxn ang="0">
                  <a:pos x="26" y="38"/>
                </a:cxn>
                <a:cxn ang="0">
                  <a:pos x="24" y="34"/>
                </a:cxn>
                <a:cxn ang="0">
                  <a:pos x="22" y="31"/>
                </a:cxn>
                <a:cxn ang="0">
                  <a:pos x="21" y="28"/>
                </a:cxn>
                <a:cxn ang="0">
                  <a:pos x="16" y="26"/>
                </a:cxn>
                <a:cxn ang="0">
                  <a:pos x="12" y="28"/>
                </a:cxn>
                <a:cxn ang="0">
                  <a:pos x="11" y="30"/>
                </a:cxn>
                <a:cxn ang="0">
                  <a:pos x="11" y="33"/>
                </a:cxn>
                <a:cxn ang="0">
                  <a:pos x="15" y="36"/>
                </a:cxn>
                <a:cxn ang="0">
                  <a:pos x="21" y="41"/>
                </a:cxn>
                <a:cxn ang="0">
                  <a:pos x="21" y="50"/>
                </a:cxn>
                <a:cxn ang="0">
                  <a:pos x="14" y="60"/>
                </a:cxn>
                <a:cxn ang="0">
                  <a:pos x="6" y="70"/>
                </a:cxn>
                <a:cxn ang="0">
                  <a:pos x="6" y="74"/>
                </a:cxn>
                <a:cxn ang="0">
                  <a:pos x="7" y="74"/>
                </a:cxn>
                <a:cxn ang="0">
                  <a:pos x="8" y="74"/>
                </a:cxn>
                <a:cxn ang="0">
                  <a:pos x="10" y="74"/>
                </a:cxn>
                <a:cxn ang="0">
                  <a:pos x="11" y="73"/>
                </a:cxn>
                <a:cxn ang="0">
                  <a:pos x="15" y="67"/>
                </a:cxn>
                <a:cxn ang="0">
                  <a:pos x="20" y="60"/>
                </a:cxn>
                <a:cxn ang="0">
                  <a:pos x="26" y="55"/>
                </a:cxn>
                <a:cxn ang="0">
                  <a:pos x="36" y="65"/>
                </a:cxn>
                <a:cxn ang="0">
                  <a:pos x="40" y="78"/>
                </a:cxn>
                <a:cxn ang="0">
                  <a:pos x="39" y="86"/>
                </a:cxn>
                <a:cxn ang="0">
                  <a:pos x="31" y="93"/>
                </a:cxn>
                <a:cxn ang="0">
                  <a:pos x="15" y="98"/>
                </a:cxn>
                <a:cxn ang="0">
                  <a:pos x="1" y="93"/>
                </a:cxn>
                <a:cxn ang="0">
                  <a:pos x="0" y="70"/>
                </a:cxn>
                <a:cxn ang="0">
                  <a:pos x="1" y="41"/>
                </a:cxn>
                <a:cxn ang="0">
                  <a:pos x="3" y="18"/>
                </a:cxn>
                <a:cxn ang="0">
                  <a:pos x="20" y="5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51" y="15"/>
                </a:cxn>
                <a:cxn ang="0">
                  <a:pos x="63" y="24"/>
                </a:cxn>
                <a:cxn ang="0">
                  <a:pos x="63" y="25"/>
                </a:cxn>
                <a:cxn ang="0">
                  <a:pos x="63" y="26"/>
                </a:cxn>
                <a:cxn ang="0">
                  <a:pos x="63" y="28"/>
                </a:cxn>
              </a:cxnLst>
              <a:rect l="0" t="0" r="r" b="b"/>
              <a:pathLst>
                <a:path w="63" h="99">
                  <a:moveTo>
                    <a:pt x="63" y="28"/>
                  </a:moveTo>
                  <a:lnTo>
                    <a:pt x="61" y="33"/>
                  </a:lnTo>
                  <a:lnTo>
                    <a:pt x="60" y="39"/>
                  </a:lnTo>
                  <a:lnTo>
                    <a:pt x="59" y="43"/>
                  </a:lnTo>
                  <a:lnTo>
                    <a:pt x="56" y="48"/>
                  </a:lnTo>
                  <a:lnTo>
                    <a:pt x="55" y="53"/>
                  </a:lnTo>
                  <a:lnTo>
                    <a:pt x="53" y="57"/>
                  </a:lnTo>
                  <a:lnTo>
                    <a:pt x="51" y="60"/>
                  </a:lnTo>
                  <a:lnTo>
                    <a:pt x="49" y="65"/>
                  </a:lnTo>
                  <a:lnTo>
                    <a:pt x="49" y="65"/>
                  </a:lnTo>
                  <a:lnTo>
                    <a:pt x="48" y="65"/>
                  </a:lnTo>
                  <a:lnTo>
                    <a:pt x="48" y="65"/>
                  </a:lnTo>
                  <a:lnTo>
                    <a:pt x="48" y="65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45" y="65"/>
                  </a:lnTo>
                  <a:lnTo>
                    <a:pt x="40" y="58"/>
                  </a:lnTo>
                  <a:lnTo>
                    <a:pt x="37" y="52"/>
                  </a:lnTo>
                  <a:lnTo>
                    <a:pt x="36" y="49"/>
                  </a:lnTo>
                  <a:lnTo>
                    <a:pt x="36" y="45"/>
                  </a:lnTo>
                  <a:lnTo>
                    <a:pt x="37" y="43"/>
                  </a:lnTo>
                  <a:lnTo>
                    <a:pt x="41" y="39"/>
                  </a:lnTo>
                  <a:lnTo>
                    <a:pt x="45" y="33"/>
                  </a:lnTo>
                  <a:lnTo>
                    <a:pt x="51" y="23"/>
                  </a:lnTo>
                  <a:lnTo>
                    <a:pt x="48" y="24"/>
                  </a:lnTo>
                  <a:lnTo>
                    <a:pt x="45" y="25"/>
                  </a:lnTo>
                  <a:lnTo>
                    <a:pt x="41" y="28"/>
                  </a:lnTo>
                  <a:lnTo>
                    <a:pt x="39" y="30"/>
                  </a:lnTo>
                  <a:lnTo>
                    <a:pt x="37" y="33"/>
                  </a:lnTo>
                  <a:lnTo>
                    <a:pt x="35" y="35"/>
                  </a:lnTo>
                  <a:lnTo>
                    <a:pt x="34" y="38"/>
                  </a:lnTo>
                  <a:lnTo>
                    <a:pt x="32" y="40"/>
                  </a:lnTo>
                  <a:lnTo>
                    <a:pt x="31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6" y="38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3"/>
                  </a:lnTo>
                  <a:lnTo>
                    <a:pt x="22" y="31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0" y="26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8"/>
                  </a:lnTo>
                  <a:lnTo>
                    <a:pt x="11" y="29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11" y="34"/>
                  </a:lnTo>
                  <a:lnTo>
                    <a:pt x="15" y="36"/>
                  </a:lnTo>
                  <a:lnTo>
                    <a:pt x="19" y="39"/>
                  </a:lnTo>
                  <a:lnTo>
                    <a:pt x="21" y="41"/>
                  </a:lnTo>
                  <a:lnTo>
                    <a:pt x="21" y="45"/>
                  </a:lnTo>
                  <a:lnTo>
                    <a:pt x="21" y="50"/>
                  </a:lnTo>
                  <a:lnTo>
                    <a:pt x="17" y="55"/>
                  </a:lnTo>
                  <a:lnTo>
                    <a:pt x="14" y="60"/>
                  </a:lnTo>
                  <a:lnTo>
                    <a:pt x="8" y="65"/>
                  </a:lnTo>
                  <a:lnTo>
                    <a:pt x="6" y="70"/>
                  </a:lnTo>
                  <a:lnTo>
                    <a:pt x="6" y="74"/>
                  </a:lnTo>
                  <a:lnTo>
                    <a:pt x="6" y="74"/>
                  </a:lnTo>
                  <a:lnTo>
                    <a:pt x="6" y="74"/>
                  </a:lnTo>
                  <a:lnTo>
                    <a:pt x="7" y="74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2" y="70"/>
                  </a:lnTo>
                  <a:lnTo>
                    <a:pt x="15" y="67"/>
                  </a:lnTo>
                  <a:lnTo>
                    <a:pt x="17" y="64"/>
                  </a:lnTo>
                  <a:lnTo>
                    <a:pt x="20" y="60"/>
                  </a:lnTo>
                  <a:lnTo>
                    <a:pt x="22" y="58"/>
                  </a:lnTo>
                  <a:lnTo>
                    <a:pt x="26" y="55"/>
                  </a:lnTo>
                  <a:lnTo>
                    <a:pt x="29" y="55"/>
                  </a:lnTo>
                  <a:lnTo>
                    <a:pt x="36" y="65"/>
                  </a:lnTo>
                  <a:lnTo>
                    <a:pt x="39" y="74"/>
                  </a:lnTo>
                  <a:lnTo>
                    <a:pt x="40" y="78"/>
                  </a:lnTo>
                  <a:lnTo>
                    <a:pt x="39" y="82"/>
                  </a:lnTo>
                  <a:lnTo>
                    <a:pt x="39" y="86"/>
                  </a:lnTo>
                  <a:lnTo>
                    <a:pt x="36" y="88"/>
                  </a:lnTo>
                  <a:lnTo>
                    <a:pt x="31" y="93"/>
                  </a:lnTo>
                  <a:lnTo>
                    <a:pt x="25" y="97"/>
                  </a:lnTo>
                  <a:lnTo>
                    <a:pt x="15" y="98"/>
                  </a:lnTo>
                  <a:lnTo>
                    <a:pt x="3" y="99"/>
                  </a:lnTo>
                  <a:lnTo>
                    <a:pt x="1" y="93"/>
                  </a:lnTo>
                  <a:lnTo>
                    <a:pt x="0" y="83"/>
                  </a:lnTo>
                  <a:lnTo>
                    <a:pt x="0" y="70"/>
                  </a:lnTo>
                  <a:lnTo>
                    <a:pt x="0" y="55"/>
                  </a:lnTo>
                  <a:lnTo>
                    <a:pt x="1" y="41"/>
                  </a:lnTo>
                  <a:lnTo>
                    <a:pt x="2" y="29"/>
                  </a:lnTo>
                  <a:lnTo>
                    <a:pt x="3" y="18"/>
                  </a:lnTo>
                  <a:lnTo>
                    <a:pt x="3" y="10"/>
                  </a:lnTo>
                  <a:lnTo>
                    <a:pt x="20" y="5"/>
                  </a:lnTo>
                  <a:lnTo>
                    <a:pt x="30" y="2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0" y="2"/>
                  </a:lnTo>
                  <a:lnTo>
                    <a:pt x="44" y="7"/>
                  </a:lnTo>
                  <a:lnTo>
                    <a:pt x="51" y="15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3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28"/>
                  </a:lnTo>
                  <a:lnTo>
                    <a:pt x="63" y="28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" name="Freeform 221"/>
            <p:cNvSpPr>
              <a:spLocks/>
            </p:cNvSpPr>
            <p:nvPr/>
          </p:nvSpPr>
          <p:spPr bwMode="auto">
            <a:xfrm>
              <a:off x="5452" y="1875"/>
              <a:ext cx="34" cy="13"/>
            </a:xfrm>
            <a:custGeom>
              <a:avLst/>
              <a:gdLst/>
              <a:ahLst/>
              <a:cxnLst>
                <a:cxn ang="0">
                  <a:pos x="34" y="4"/>
                </a:cxn>
                <a:cxn ang="0">
                  <a:pos x="29" y="6"/>
                </a:cxn>
                <a:cxn ang="0">
                  <a:pos x="26" y="9"/>
                </a:cxn>
                <a:cxn ang="0">
                  <a:pos x="20" y="11"/>
                </a:cxn>
                <a:cxn ang="0">
                  <a:pos x="17" y="11"/>
                </a:cxn>
                <a:cxn ang="0">
                  <a:pos x="12" y="13"/>
                </a:cxn>
                <a:cxn ang="0">
                  <a:pos x="8" y="13"/>
                </a:cxn>
                <a:cxn ang="0">
                  <a:pos x="4" y="13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7" y="8"/>
                </a:cxn>
                <a:cxn ang="0">
                  <a:pos x="12" y="6"/>
                </a:cxn>
                <a:cxn ang="0">
                  <a:pos x="17" y="5"/>
                </a:cxn>
                <a:cxn ang="0">
                  <a:pos x="22" y="3"/>
                </a:cxn>
                <a:cxn ang="0">
                  <a:pos x="26" y="3"/>
                </a:cxn>
                <a:cxn ang="0">
                  <a:pos x="28" y="1"/>
                </a:cxn>
                <a:cxn ang="0">
                  <a:pos x="32" y="0"/>
                </a:cxn>
                <a:cxn ang="0">
                  <a:pos x="34" y="0"/>
                </a:cxn>
                <a:cxn ang="0">
                  <a:pos x="34" y="1"/>
                </a:cxn>
                <a:cxn ang="0">
                  <a:pos x="34" y="1"/>
                </a:cxn>
                <a:cxn ang="0">
                  <a:pos x="34" y="1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4" y="4"/>
                </a:cxn>
              </a:cxnLst>
              <a:rect l="0" t="0" r="r" b="b"/>
              <a:pathLst>
                <a:path w="34" h="13">
                  <a:moveTo>
                    <a:pt x="34" y="4"/>
                  </a:moveTo>
                  <a:lnTo>
                    <a:pt x="29" y="6"/>
                  </a:lnTo>
                  <a:lnTo>
                    <a:pt x="26" y="9"/>
                  </a:lnTo>
                  <a:lnTo>
                    <a:pt x="20" y="11"/>
                  </a:lnTo>
                  <a:lnTo>
                    <a:pt x="17" y="11"/>
                  </a:lnTo>
                  <a:lnTo>
                    <a:pt x="12" y="13"/>
                  </a:lnTo>
                  <a:lnTo>
                    <a:pt x="8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9"/>
                  </a:lnTo>
                  <a:lnTo>
                    <a:pt x="7" y="8"/>
                  </a:lnTo>
                  <a:lnTo>
                    <a:pt x="12" y="6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8" y="1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" name="Freeform 222"/>
            <p:cNvSpPr>
              <a:spLocks/>
            </p:cNvSpPr>
            <p:nvPr/>
          </p:nvSpPr>
          <p:spPr bwMode="auto">
            <a:xfrm>
              <a:off x="5475" y="519"/>
              <a:ext cx="6" cy="8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4" y="7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1" y="7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6" y="3"/>
                </a:cxn>
                <a:cxn ang="0">
                  <a:pos x="6" y="3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6" y="5"/>
                </a:cxn>
              </a:cxnLst>
              <a:rect l="0" t="0" r="r" b="b"/>
              <a:pathLst>
                <a:path w="6" h="8">
                  <a:moveTo>
                    <a:pt x="6" y="5"/>
                  </a:move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" name="Freeform 223"/>
            <p:cNvSpPr>
              <a:spLocks/>
            </p:cNvSpPr>
            <p:nvPr/>
          </p:nvSpPr>
          <p:spPr bwMode="auto">
            <a:xfrm>
              <a:off x="5416" y="620"/>
              <a:ext cx="62" cy="40"/>
            </a:xfrm>
            <a:custGeom>
              <a:avLst/>
              <a:gdLst/>
              <a:ahLst/>
              <a:cxnLst>
                <a:cxn ang="0">
                  <a:pos x="62" y="20"/>
                </a:cxn>
                <a:cxn ang="0">
                  <a:pos x="56" y="24"/>
                </a:cxn>
                <a:cxn ang="0">
                  <a:pos x="51" y="27"/>
                </a:cxn>
                <a:cxn ang="0">
                  <a:pos x="46" y="30"/>
                </a:cxn>
                <a:cxn ang="0">
                  <a:pos x="43" y="33"/>
                </a:cxn>
                <a:cxn ang="0">
                  <a:pos x="38" y="35"/>
                </a:cxn>
                <a:cxn ang="0">
                  <a:pos x="34" y="37"/>
                </a:cxn>
                <a:cxn ang="0">
                  <a:pos x="29" y="39"/>
                </a:cxn>
                <a:cxn ang="0">
                  <a:pos x="25" y="40"/>
                </a:cxn>
                <a:cxn ang="0">
                  <a:pos x="24" y="35"/>
                </a:cxn>
                <a:cxn ang="0">
                  <a:pos x="21" y="32"/>
                </a:cxn>
                <a:cxn ang="0">
                  <a:pos x="19" y="28"/>
                </a:cxn>
                <a:cxn ang="0">
                  <a:pos x="16" y="27"/>
                </a:cxn>
                <a:cxn ang="0">
                  <a:pos x="12" y="25"/>
                </a:cxn>
                <a:cxn ang="0">
                  <a:pos x="9" y="24"/>
                </a:cxn>
                <a:cxn ang="0">
                  <a:pos x="5" y="23"/>
                </a:cxn>
                <a:cxn ang="0">
                  <a:pos x="0" y="23"/>
                </a:cxn>
                <a:cxn ang="0">
                  <a:pos x="0" y="20"/>
                </a:cxn>
                <a:cxn ang="0">
                  <a:pos x="1" y="18"/>
                </a:cxn>
                <a:cxn ang="0">
                  <a:pos x="1" y="15"/>
                </a:cxn>
                <a:cxn ang="0">
                  <a:pos x="2" y="13"/>
                </a:cxn>
                <a:cxn ang="0">
                  <a:pos x="4" y="10"/>
                </a:cxn>
                <a:cxn ang="0">
                  <a:pos x="5" y="8"/>
                </a:cxn>
                <a:cxn ang="0">
                  <a:pos x="6" y="4"/>
                </a:cxn>
                <a:cxn ang="0">
                  <a:pos x="6" y="0"/>
                </a:cxn>
                <a:cxn ang="0">
                  <a:pos x="11" y="1"/>
                </a:cxn>
                <a:cxn ang="0">
                  <a:pos x="19" y="3"/>
                </a:cxn>
                <a:cxn ang="0">
                  <a:pos x="26" y="4"/>
                </a:cxn>
                <a:cxn ang="0">
                  <a:pos x="35" y="6"/>
                </a:cxn>
                <a:cxn ang="0">
                  <a:pos x="43" y="9"/>
                </a:cxn>
                <a:cxn ang="0">
                  <a:pos x="50" y="10"/>
                </a:cxn>
                <a:cxn ang="0">
                  <a:pos x="56" y="13"/>
                </a:cxn>
                <a:cxn ang="0">
                  <a:pos x="62" y="15"/>
                </a:cxn>
                <a:cxn ang="0">
                  <a:pos x="62" y="15"/>
                </a:cxn>
                <a:cxn ang="0">
                  <a:pos x="62" y="16"/>
                </a:cxn>
                <a:cxn ang="0">
                  <a:pos x="62" y="16"/>
                </a:cxn>
                <a:cxn ang="0">
                  <a:pos x="62" y="18"/>
                </a:cxn>
                <a:cxn ang="0">
                  <a:pos x="62" y="18"/>
                </a:cxn>
                <a:cxn ang="0">
                  <a:pos x="62" y="19"/>
                </a:cxn>
                <a:cxn ang="0">
                  <a:pos x="62" y="19"/>
                </a:cxn>
                <a:cxn ang="0">
                  <a:pos x="62" y="20"/>
                </a:cxn>
              </a:cxnLst>
              <a:rect l="0" t="0" r="r" b="b"/>
              <a:pathLst>
                <a:path w="62" h="40">
                  <a:moveTo>
                    <a:pt x="62" y="20"/>
                  </a:moveTo>
                  <a:lnTo>
                    <a:pt x="56" y="24"/>
                  </a:lnTo>
                  <a:lnTo>
                    <a:pt x="51" y="27"/>
                  </a:lnTo>
                  <a:lnTo>
                    <a:pt x="46" y="30"/>
                  </a:lnTo>
                  <a:lnTo>
                    <a:pt x="43" y="33"/>
                  </a:lnTo>
                  <a:lnTo>
                    <a:pt x="38" y="35"/>
                  </a:lnTo>
                  <a:lnTo>
                    <a:pt x="34" y="37"/>
                  </a:lnTo>
                  <a:lnTo>
                    <a:pt x="29" y="39"/>
                  </a:lnTo>
                  <a:lnTo>
                    <a:pt x="25" y="40"/>
                  </a:lnTo>
                  <a:lnTo>
                    <a:pt x="24" y="35"/>
                  </a:lnTo>
                  <a:lnTo>
                    <a:pt x="21" y="32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2" y="25"/>
                  </a:lnTo>
                  <a:lnTo>
                    <a:pt x="9" y="24"/>
                  </a:lnTo>
                  <a:lnTo>
                    <a:pt x="5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4" y="10"/>
                  </a:lnTo>
                  <a:lnTo>
                    <a:pt x="5" y="8"/>
                  </a:lnTo>
                  <a:lnTo>
                    <a:pt x="6" y="4"/>
                  </a:lnTo>
                  <a:lnTo>
                    <a:pt x="6" y="0"/>
                  </a:lnTo>
                  <a:lnTo>
                    <a:pt x="11" y="1"/>
                  </a:lnTo>
                  <a:lnTo>
                    <a:pt x="19" y="3"/>
                  </a:lnTo>
                  <a:lnTo>
                    <a:pt x="26" y="4"/>
                  </a:lnTo>
                  <a:lnTo>
                    <a:pt x="35" y="6"/>
                  </a:lnTo>
                  <a:lnTo>
                    <a:pt x="43" y="9"/>
                  </a:lnTo>
                  <a:lnTo>
                    <a:pt x="50" y="10"/>
                  </a:lnTo>
                  <a:lnTo>
                    <a:pt x="56" y="13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2" y="20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" name="Freeform 224"/>
            <p:cNvSpPr>
              <a:spLocks/>
            </p:cNvSpPr>
            <p:nvPr/>
          </p:nvSpPr>
          <p:spPr bwMode="auto">
            <a:xfrm>
              <a:off x="5336" y="1743"/>
              <a:ext cx="124" cy="85"/>
            </a:xfrm>
            <a:custGeom>
              <a:avLst/>
              <a:gdLst/>
              <a:ahLst/>
              <a:cxnLst>
                <a:cxn ang="0">
                  <a:pos x="124" y="16"/>
                </a:cxn>
                <a:cxn ang="0">
                  <a:pos x="123" y="24"/>
                </a:cxn>
                <a:cxn ang="0">
                  <a:pos x="120" y="30"/>
                </a:cxn>
                <a:cxn ang="0">
                  <a:pos x="118" y="35"/>
                </a:cxn>
                <a:cxn ang="0">
                  <a:pos x="116" y="41"/>
                </a:cxn>
                <a:cxn ang="0">
                  <a:pos x="113" y="46"/>
                </a:cxn>
                <a:cxn ang="0">
                  <a:pos x="110" y="51"/>
                </a:cxn>
                <a:cxn ang="0">
                  <a:pos x="106" y="56"/>
                </a:cxn>
                <a:cxn ang="0">
                  <a:pos x="102" y="60"/>
                </a:cxn>
                <a:cxn ang="0">
                  <a:pos x="102" y="61"/>
                </a:cxn>
                <a:cxn ang="0">
                  <a:pos x="102" y="63"/>
                </a:cxn>
                <a:cxn ang="0">
                  <a:pos x="102" y="64"/>
                </a:cxn>
                <a:cxn ang="0">
                  <a:pos x="104" y="65"/>
                </a:cxn>
                <a:cxn ang="0">
                  <a:pos x="104" y="67"/>
                </a:cxn>
                <a:cxn ang="0">
                  <a:pos x="104" y="68"/>
                </a:cxn>
                <a:cxn ang="0">
                  <a:pos x="104" y="68"/>
                </a:cxn>
                <a:cxn ang="0">
                  <a:pos x="105" y="69"/>
                </a:cxn>
                <a:cxn ang="0">
                  <a:pos x="92" y="73"/>
                </a:cxn>
                <a:cxn ang="0">
                  <a:pos x="80" y="77"/>
                </a:cxn>
                <a:cxn ang="0">
                  <a:pos x="66" y="80"/>
                </a:cxn>
                <a:cxn ang="0">
                  <a:pos x="52" y="83"/>
                </a:cxn>
                <a:cxn ang="0">
                  <a:pos x="38" y="84"/>
                </a:cxn>
                <a:cxn ang="0">
                  <a:pos x="24" y="85"/>
                </a:cxn>
                <a:cxn ang="0">
                  <a:pos x="12" y="84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78"/>
                </a:cxn>
                <a:cxn ang="0">
                  <a:pos x="0" y="78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16" y="72"/>
                </a:cxn>
                <a:cxn ang="0">
                  <a:pos x="29" y="64"/>
                </a:cxn>
                <a:cxn ang="0">
                  <a:pos x="43" y="56"/>
                </a:cxn>
                <a:cxn ang="0">
                  <a:pos x="56" y="46"/>
                </a:cxn>
                <a:cxn ang="0">
                  <a:pos x="68" y="36"/>
                </a:cxn>
                <a:cxn ang="0">
                  <a:pos x="81" y="25"/>
                </a:cxn>
                <a:cxn ang="0">
                  <a:pos x="94" y="12"/>
                </a:cxn>
                <a:cxn ang="0">
                  <a:pos x="105" y="0"/>
                </a:cxn>
                <a:cxn ang="0">
                  <a:pos x="107" y="0"/>
                </a:cxn>
                <a:cxn ang="0">
                  <a:pos x="109" y="0"/>
                </a:cxn>
                <a:cxn ang="0">
                  <a:pos x="111" y="0"/>
                </a:cxn>
                <a:cxn ang="0">
                  <a:pos x="113" y="0"/>
                </a:cxn>
                <a:cxn ang="0">
                  <a:pos x="115" y="0"/>
                </a:cxn>
                <a:cxn ang="0">
                  <a:pos x="116" y="0"/>
                </a:cxn>
                <a:cxn ang="0">
                  <a:pos x="119" y="0"/>
                </a:cxn>
                <a:cxn ang="0">
                  <a:pos x="120" y="0"/>
                </a:cxn>
                <a:cxn ang="0">
                  <a:pos x="121" y="1"/>
                </a:cxn>
                <a:cxn ang="0">
                  <a:pos x="123" y="4"/>
                </a:cxn>
                <a:cxn ang="0">
                  <a:pos x="124" y="6"/>
                </a:cxn>
                <a:cxn ang="0">
                  <a:pos x="124" y="9"/>
                </a:cxn>
                <a:cxn ang="0">
                  <a:pos x="124" y="11"/>
                </a:cxn>
                <a:cxn ang="0">
                  <a:pos x="124" y="12"/>
                </a:cxn>
                <a:cxn ang="0">
                  <a:pos x="124" y="15"/>
                </a:cxn>
                <a:cxn ang="0">
                  <a:pos x="124" y="16"/>
                </a:cxn>
              </a:cxnLst>
              <a:rect l="0" t="0" r="r" b="b"/>
              <a:pathLst>
                <a:path w="124" h="85">
                  <a:moveTo>
                    <a:pt x="124" y="16"/>
                  </a:moveTo>
                  <a:lnTo>
                    <a:pt x="123" y="24"/>
                  </a:lnTo>
                  <a:lnTo>
                    <a:pt x="120" y="30"/>
                  </a:lnTo>
                  <a:lnTo>
                    <a:pt x="118" y="35"/>
                  </a:lnTo>
                  <a:lnTo>
                    <a:pt x="116" y="41"/>
                  </a:lnTo>
                  <a:lnTo>
                    <a:pt x="113" y="46"/>
                  </a:lnTo>
                  <a:lnTo>
                    <a:pt x="110" y="51"/>
                  </a:lnTo>
                  <a:lnTo>
                    <a:pt x="106" y="56"/>
                  </a:lnTo>
                  <a:lnTo>
                    <a:pt x="102" y="60"/>
                  </a:lnTo>
                  <a:lnTo>
                    <a:pt x="102" y="61"/>
                  </a:lnTo>
                  <a:lnTo>
                    <a:pt x="102" y="63"/>
                  </a:lnTo>
                  <a:lnTo>
                    <a:pt x="102" y="64"/>
                  </a:lnTo>
                  <a:lnTo>
                    <a:pt x="104" y="65"/>
                  </a:lnTo>
                  <a:lnTo>
                    <a:pt x="104" y="67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5" y="69"/>
                  </a:lnTo>
                  <a:lnTo>
                    <a:pt x="92" y="73"/>
                  </a:lnTo>
                  <a:lnTo>
                    <a:pt x="80" y="77"/>
                  </a:lnTo>
                  <a:lnTo>
                    <a:pt x="66" y="80"/>
                  </a:lnTo>
                  <a:lnTo>
                    <a:pt x="52" y="83"/>
                  </a:lnTo>
                  <a:lnTo>
                    <a:pt x="38" y="84"/>
                  </a:lnTo>
                  <a:lnTo>
                    <a:pt x="24" y="85"/>
                  </a:lnTo>
                  <a:lnTo>
                    <a:pt x="12" y="84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16" y="72"/>
                  </a:lnTo>
                  <a:lnTo>
                    <a:pt x="29" y="64"/>
                  </a:lnTo>
                  <a:lnTo>
                    <a:pt x="43" y="56"/>
                  </a:lnTo>
                  <a:lnTo>
                    <a:pt x="56" y="46"/>
                  </a:lnTo>
                  <a:lnTo>
                    <a:pt x="68" y="36"/>
                  </a:lnTo>
                  <a:lnTo>
                    <a:pt x="81" y="25"/>
                  </a:lnTo>
                  <a:lnTo>
                    <a:pt x="94" y="12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5" y="0"/>
                  </a:lnTo>
                  <a:lnTo>
                    <a:pt x="116" y="0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1" y="1"/>
                  </a:lnTo>
                  <a:lnTo>
                    <a:pt x="123" y="4"/>
                  </a:lnTo>
                  <a:lnTo>
                    <a:pt x="124" y="6"/>
                  </a:lnTo>
                  <a:lnTo>
                    <a:pt x="124" y="9"/>
                  </a:lnTo>
                  <a:lnTo>
                    <a:pt x="124" y="11"/>
                  </a:lnTo>
                  <a:lnTo>
                    <a:pt x="124" y="12"/>
                  </a:lnTo>
                  <a:lnTo>
                    <a:pt x="124" y="15"/>
                  </a:lnTo>
                  <a:lnTo>
                    <a:pt x="124" y="16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" name="Freeform 225"/>
            <p:cNvSpPr>
              <a:spLocks/>
            </p:cNvSpPr>
            <p:nvPr/>
          </p:nvSpPr>
          <p:spPr bwMode="auto">
            <a:xfrm>
              <a:off x="5442" y="514"/>
              <a:ext cx="12" cy="9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0" y="7"/>
                </a:cxn>
                <a:cxn ang="0">
                  <a:pos x="9" y="8"/>
                </a:cxn>
                <a:cxn ang="0">
                  <a:pos x="8" y="9"/>
                </a:cxn>
                <a:cxn ang="0">
                  <a:pos x="7" y="9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4" y="9"/>
                </a:cxn>
                <a:cxn ang="0">
                  <a:pos x="3" y="9"/>
                </a:cxn>
                <a:cxn ang="0">
                  <a:pos x="3" y="9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4" y="1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0" y="3"/>
                </a:cxn>
                <a:cxn ang="0">
                  <a:pos x="12" y="5"/>
                </a:cxn>
              </a:cxnLst>
              <a:rect l="0" t="0" r="r" b="b"/>
              <a:pathLst>
                <a:path w="12" h="9">
                  <a:moveTo>
                    <a:pt x="12" y="5"/>
                  </a:moveTo>
                  <a:lnTo>
                    <a:pt x="10" y="7"/>
                  </a:lnTo>
                  <a:lnTo>
                    <a:pt x="9" y="8"/>
                  </a:lnTo>
                  <a:lnTo>
                    <a:pt x="8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5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0" y="3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" name="Freeform 226"/>
            <p:cNvSpPr>
              <a:spLocks/>
            </p:cNvSpPr>
            <p:nvPr/>
          </p:nvSpPr>
          <p:spPr bwMode="auto">
            <a:xfrm>
              <a:off x="5350" y="1477"/>
              <a:ext cx="100" cy="302"/>
            </a:xfrm>
            <a:custGeom>
              <a:avLst/>
              <a:gdLst/>
              <a:ahLst/>
              <a:cxnLst>
                <a:cxn ang="0">
                  <a:pos x="100" y="247"/>
                </a:cxn>
                <a:cxn ang="0">
                  <a:pos x="92" y="254"/>
                </a:cxn>
                <a:cxn ang="0">
                  <a:pos x="85" y="262"/>
                </a:cxn>
                <a:cxn ang="0">
                  <a:pos x="76" y="270"/>
                </a:cxn>
                <a:cxn ang="0">
                  <a:pos x="68" y="278"/>
                </a:cxn>
                <a:cxn ang="0">
                  <a:pos x="59" y="286"/>
                </a:cxn>
                <a:cxn ang="0">
                  <a:pos x="52" y="293"/>
                </a:cxn>
                <a:cxn ang="0">
                  <a:pos x="44" y="298"/>
                </a:cxn>
                <a:cxn ang="0">
                  <a:pos x="38" y="302"/>
                </a:cxn>
                <a:cxn ang="0">
                  <a:pos x="38" y="292"/>
                </a:cxn>
                <a:cxn ang="0">
                  <a:pos x="39" y="282"/>
                </a:cxn>
                <a:cxn ang="0">
                  <a:pos x="39" y="275"/>
                </a:cxn>
                <a:cxn ang="0">
                  <a:pos x="37" y="270"/>
                </a:cxn>
                <a:cxn ang="0">
                  <a:pos x="36" y="267"/>
                </a:cxn>
                <a:cxn ang="0">
                  <a:pos x="33" y="266"/>
                </a:cxn>
                <a:cxn ang="0">
                  <a:pos x="31" y="264"/>
                </a:cxn>
                <a:cxn ang="0">
                  <a:pos x="27" y="263"/>
                </a:cxn>
                <a:cxn ang="0">
                  <a:pos x="18" y="263"/>
                </a:cxn>
                <a:cxn ang="0">
                  <a:pos x="4" y="263"/>
                </a:cxn>
                <a:cxn ang="0">
                  <a:pos x="4" y="232"/>
                </a:cxn>
                <a:cxn ang="0">
                  <a:pos x="3" y="200"/>
                </a:cxn>
                <a:cxn ang="0">
                  <a:pos x="3" y="169"/>
                </a:cxn>
                <a:cxn ang="0">
                  <a:pos x="2" y="136"/>
                </a:cxn>
                <a:cxn ang="0">
                  <a:pos x="0" y="103"/>
                </a:cxn>
                <a:cxn ang="0">
                  <a:pos x="0" y="72"/>
                </a:cxn>
                <a:cxn ang="0">
                  <a:pos x="0" y="39"/>
                </a:cxn>
                <a:cxn ang="0">
                  <a:pos x="0" y="5"/>
                </a:cxn>
                <a:cxn ang="0">
                  <a:pos x="12" y="5"/>
                </a:cxn>
                <a:cxn ang="0">
                  <a:pos x="22" y="5"/>
                </a:cxn>
                <a:cxn ang="0">
                  <a:pos x="32" y="4"/>
                </a:cxn>
                <a:cxn ang="0">
                  <a:pos x="42" y="2"/>
                </a:cxn>
                <a:cxn ang="0">
                  <a:pos x="52" y="1"/>
                </a:cxn>
                <a:cxn ang="0">
                  <a:pos x="62" y="0"/>
                </a:cxn>
                <a:cxn ang="0">
                  <a:pos x="73" y="0"/>
                </a:cxn>
                <a:cxn ang="0">
                  <a:pos x="83" y="0"/>
                </a:cxn>
                <a:cxn ang="0">
                  <a:pos x="85" y="1"/>
                </a:cxn>
                <a:cxn ang="0">
                  <a:pos x="85" y="4"/>
                </a:cxn>
                <a:cxn ang="0">
                  <a:pos x="85" y="6"/>
                </a:cxn>
                <a:cxn ang="0">
                  <a:pos x="83" y="9"/>
                </a:cxn>
                <a:cxn ang="0">
                  <a:pos x="82" y="11"/>
                </a:cxn>
                <a:cxn ang="0">
                  <a:pos x="81" y="14"/>
                </a:cxn>
                <a:cxn ang="0">
                  <a:pos x="80" y="15"/>
                </a:cxn>
                <a:cxn ang="0">
                  <a:pos x="80" y="15"/>
                </a:cxn>
                <a:cxn ang="0">
                  <a:pos x="86" y="45"/>
                </a:cxn>
                <a:cxn ang="0">
                  <a:pos x="90" y="74"/>
                </a:cxn>
                <a:cxn ang="0">
                  <a:pos x="93" y="102"/>
                </a:cxn>
                <a:cxn ang="0">
                  <a:pos x="96" y="131"/>
                </a:cxn>
                <a:cxn ang="0">
                  <a:pos x="97" y="160"/>
                </a:cxn>
                <a:cxn ang="0">
                  <a:pos x="99" y="189"/>
                </a:cxn>
                <a:cxn ang="0">
                  <a:pos x="100" y="218"/>
                </a:cxn>
                <a:cxn ang="0">
                  <a:pos x="100" y="247"/>
                </a:cxn>
              </a:cxnLst>
              <a:rect l="0" t="0" r="r" b="b"/>
              <a:pathLst>
                <a:path w="100" h="302">
                  <a:moveTo>
                    <a:pt x="100" y="247"/>
                  </a:moveTo>
                  <a:lnTo>
                    <a:pt x="92" y="254"/>
                  </a:lnTo>
                  <a:lnTo>
                    <a:pt x="85" y="262"/>
                  </a:lnTo>
                  <a:lnTo>
                    <a:pt x="76" y="270"/>
                  </a:lnTo>
                  <a:lnTo>
                    <a:pt x="68" y="278"/>
                  </a:lnTo>
                  <a:lnTo>
                    <a:pt x="59" y="286"/>
                  </a:lnTo>
                  <a:lnTo>
                    <a:pt x="52" y="293"/>
                  </a:lnTo>
                  <a:lnTo>
                    <a:pt x="44" y="298"/>
                  </a:lnTo>
                  <a:lnTo>
                    <a:pt x="38" y="302"/>
                  </a:lnTo>
                  <a:lnTo>
                    <a:pt x="38" y="292"/>
                  </a:lnTo>
                  <a:lnTo>
                    <a:pt x="39" y="282"/>
                  </a:lnTo>
                  <a:lnTo>
                    <a:pt x="39" y="275"/>
                  </a:lnTo>
                  <a:lnTo>
                    <a:pt x="37" y="270"/>
                  </a:lnTo>
                  <a:lnTo>
                    <a:pt x="36" y="267"/>
                  </a:lnTo>
                  <a:lnTo>
                    <a:pt x="33" y="266"/>
                  </a:lnTo>
                  <a:lnTo>
                    <a:pt x="31" y="264"/>
                  </a:lnTo>
                  <a:lnTo>
                    <a:pt x="27" y="263"/>
                  </a:lnTo>
                  <a:lnTo>
                    <a:pt x="18" y="263"/>
                  </a:lnTo>
                  <a:lnTo>
                    <a:pt x="4" y="263"/>
                  </a:lnTo>
                  <a:lnTo>
                    <a:pt x="4" y="232"/>
                  </a:lnTo>
                  <a:lnTo>
                    <a:pt x="3" y="200"/>
                  </a:lnTo>
                  <a:lnTo>
                    <a:pt x="3" y="169"/>
                  </a:lnTo>
                  <a:lnTo>
                    <a:pt x="2" y="136"/>
                  </a:lnTo>
                  <a:lnTo>
                    <a:pt x="0" y="103"/>
                  </a:lnTo>
                  <a:lnTo>
                    <a:pt x="0" y="72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2" y="5"/>
                  </a:lnTo>
                  <a:lnTo>
                    <a:pt x="22" y="5"/>
                  </a:lnTo>
                  <a:lnTo>
                    <a:pt x="32" y="4"/>
                  </a:lnTo>
                  <a:lnTo>
                    <a:pt x="42" y="2"/>
                  </a:lnTo>
                  <a:lnTo>
                    <a:pt x="52" y="1"/>
                  </a:lnTo>
                  <a:lnTo>
                    <a:pt x="62" y="0"/>
                  </a:lnTo>
                  <a:lnTo>
                    <a:pt x="73" y="0"/>
                  </a:lnTo>
                  <a:lnTo>
                    <a:pt x="83" y="0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6"/>
                  </a:lnTo>
                  <a:lnTo>
                    <a:pt x="83" y="9"/>
                  </a:lnTo>
                  <a:lnTo>
                    <a:pt x="82" y="11"/>
                  </a:lnTo>
                  <a:lnTo>
                    <a:pt x="81" y="14"/>
                  </a:lnTo>
                  <a:lnTo>
                    <a:pt x="80" y="15"/>
                  </a:lnTo>
                  <a:lnTo>
                    <a:pt x="80" y="15"/>
                  </a:lnTo>
                  <a:lnTo>
                    <a:pt x="86" y="45"/>
                  </a:lnTo>
                  <a:lnTo>
                    <a:pt x="90" y="74"/>
                  </a:lnTo>
                  <a:lnTo>
                    <a:pt x="93" y="102"/>
                  </a:lnTo>
                  <a:lnTo>
                    <a:pt x="96" y="131"/>
                  </a:lnTo>
                  <a:lnTo>
                    <a:pt x="97" y="160"/>
                  </a:lnTo>
                  <a:lnTo>
                    <a:pt x="99" y="189"/>
                  </a:lnTo>
                  <a:lnTo>
                    <a:pt x="100" y="218"/>
                  </a:lnTo>
                  <a:lnTo>
                    <a:pt x="100" y="247"/>
                  </a:lnTo>
                  <a:close/>
                </a:path>
              </a:pathLst>
            </a:custGeom>
            <a:solidFill>
              <a:srgbClr val="F2F0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" name="Freeform 227"/>
            <p:cNvSpPr>
              <a:spLocks/>
            </p:cNvSpPr>
            <p:nvPr/>
          </p:nvSpPr>
          <p:spPr bwMode="auto">
            <a:xfrm>
              <a:off x="5437" y="551"/>
              <a:ext cx="10" cy="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9" y="6"/>
                </a:cxn>
                <a:cxn ang="0">
                  <a:pos x="8" y="7"/>
                </a:cxn>
                <a:cxn ang="0">
                  <a:pos x="6" y="7"/>
                </a:cxn>
                <a:cxn ang="0">
                  <a:pos x="5" y="7"/>
                </a:cxn>
                <a:cxn ang="0">
                  <a:pos x="4" y="7"/>
                </a:cxn>
                <a:cxn ang="0">
                  <a:pos x="3" y="7"/>
                </a:cxn>
                <a:cxn ang="0">
                  <a:pos x="1" y="7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1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5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lnTo>
                    <a:pt x="9" y="6"/>
                  </a:lnTo>
                  <a:lnTo>
                    <a:pt x="8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4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6" name="Freeform 228"/>
            <p:cNvSpPr>
              <a:spLocks/>
            </p:cNvSpPr>
            <p:nvPr/>
          </p:nvSpPr>
          <p:spPr bwMode="auto">
            <a:xfrm>
              <a:off x="5348" y="1454"/>
              <a:ext cx="85" cy="23"/>
            </a:xfrm>
            <a:custGeom>
              <a:avLst/>
              <a:gdLst/>
              <a:ahLst/>
              <a:cxnLst>
                <a:cxn ang="0">
                  <a:pos x="85" y="10"/>
                </a:cxn>
                <a:cxn ang="0">
                  <a:pos x="74" y="13"/>
                </a:cxn>
                <a:cxn ang="0">
                  <a:pos x="61" y="17"/>
                </a:cxn>
                <a:cxn ang="0">
                  <a:pos x="49" y="20"/>
                </a:cxn>
                <a:cxn ang="0">
                  <a:pos x="35" y="22"/>
                </a:cxn>
                <a:cxn ang="0">
                  <a:pos x="29" y="23"/>
                </a:cxn>
                <a:cxn ang="0">
                  <a:pos x="24" y="22"/>
                </a:cxn>
                <a:cxn ang="0">
                  <a:pos x="17" y="22"/>
                </a:cxn>
                <a:cxn ang="0">
                  <a:pos x="12" y="20"/>
                </a:cxn>
                <a:cxn ang="0">
                  <a:pos x="9" y="18"/>
                </a:cxn>
                <a:cxn ang="0">
                  <a:pos x="5" y="14"/>
                </a:cxn>
                <a:cxn ang="0">
                  <a:pos x="2" y="10"/>
                </a:cxn>
                <a:cxn ang="0">
                  <a:pos x="0" y="4"/>
                </a:cxn>
                <a:cxn ang="0">
                  <a:pos x="11" y="4"/>
                </a:cxn>
                <a:cxn ang="0">
                  <a:pos x="21" y="4"/>
                </a:cxn>
                <a:cxn ang="0">
                  <a:pos x="31" y="4"/>
                </a:cxn>
                <a:cxn ang="0">
                  <a:pos x="41" y="3"/>
                </a:cxn>
                <a:cxn ang="0">
                  <a:pos x="51" y="1"/>
                </a:cxn>
                <a:cxn ang="0">
                  <a:pos x="61" y="0"/>
                </a:cxn>
                <a:cxn ang="0">
                  <a:pos x="72" y="0"/>
                </a:cxn>
                <a:cxn ang="0">
                  <a:pos x="82" y="0"/>
                </a:cxn>
                <a:cxn ang="0">
                  <a:pos x="83" y="0"/>
                </a:cxn>
                <a:cxn ang="0">
                  <a:pos x="83" y="1"/>
                </a:cxn>
                <a:cxn ang="0">
                  <a:pos x="84" y="1"/>
                </a:cxn>
                <a:cxn ang="0">
                  <a:pos x="84" y="3"/>
                </a:cxn>
                <a:cxn ang="0">
                  <a:pos x="84" y="4"/>
                </a:cxn>
                <a:cxn ang="0">
                  <a:pos x="84" y="5"/>
                </a:cxn>
                <a:cxn ang="0">
                  <a:pos x="85" y="8"/>
                </a:cxn>
                <a:cxn ang="0">
                  <a:pos x="85" y="10"/>
                </a:cxn>
              </a:cxnLst>
              <a:rect l="0" t="0" r="r" b="b"/>
              <a:pathLst>
                <a:path w="85" h="23">
                  <a:moveTo>
                    <a:pt x="85" y="10"/>
                  </a:moveTo>
                  <a:lnTo>
                    <a:pt x="74" y="13"/>
                  </a:lnTo>
                  <a:lnTo>
                    <a:pt x="61" y="17"/>
                  </a:lnTo>
                  <a:lnTo>
                    <a:pt x="49" y="20"/>
                  </a:lnTo>
                  <a:lnTo>
                    <a:pt x="35" y="22"/>
                  </a:lnTo>
                  <a:lnTo>
                    <a:pt x="29" y="23"/>
                  </a:lnTo>
                  <a:lnTo>
                    <a:pt x="24" y="22"/>
                  </a:lnTo>
                  <a:lnTo>
                    <a:pt x="17" y="22"/>
                  </a:lnTo>
                  <a:lnTo>
                    <a:pt x="12" y="20"/>
                  </a:lnTo>
                  <a:lnTo>
                    <a:pt x="9" y="18"/>
                  </a:lnTo>
                  <a:lnTo>
                    <a:pt x="5" y="14"/>
                  </a:lnTo>
                  <a:lnTo>
                    <a:pt x="2" y="10"/>
                  </a:lnTo>
                  <a:lnTo>
                    <a:pt x="0" y="4"/>
                  </a:lnTo>
                  <a:lnTo>
                    <a:pt x="11" y="4"/>
                  </a:lnTo>
                  <a:lnTo>
                    <a:pt x="21" y="4"/>
                  </a:lnTo>
                  <a:lnTo>
                    <a:pt x="31" y="4"/>
                  </a:lnTo>
                  <a:lnTo>
                    <a:pt x="41" y="3"/>
                  </a:lnTo>
                  <a:lnTo>
                    <a:pt x="51" y="1"/>
                  </a:lnTo>
                  <a:lnTo>
                    <a:pt x="61" y="0"/>
                  </a:lnTo>
                  <a:lnTo>
                    <a:pt x="7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4" y="1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4" y="5"/>
                  </a:lnTo>
                  <a:lnTo>
                    <a:pt x="85" y="8"/>
                  </a:lnTo>
                  <a:lnTo>
                    <a:pt x="85" y="10"/>
                  </a:lnTo>
                  <a:close/>
                </a:path>
              </a:pathLst>
            </a:custGeom>
            <a:solidFill>
              <a:srgbClr val="DE3D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7" name="Freeform 229"/>
            <p:cNvSpPr>
              <a:spLocks/>
            </p:cNvSpPr>
            <p:nvPr/>
          </p:nvSpPr>
          <p:spPr bwMode="auto">
            <a:xfrm>
              <a:off x="5399" y="644"/>
              <a:ext cx="31" cy="55"/>
            </a:xfrm>
            <a:custGeom>
              <a:avLst/>
              <a:gdLst/>
              <a:ahLst/>
              <a:cxnLst>
                <a:cxn ang="0">
                  <a:pos x="31" y="23"/>
                </a:cxn>
                <a:cxn ang="0">
                  <a:pos x="27" y="25"/>
                </a:cxn>
                <a:cxn ang="0">
                  <a:pos x="23" y="29"/>
                </a:cxn>
                <a:cxn ang="0">
                  <a:pos x="19" y="33"/>
                </a:cxn>
                <a:cxn ang="0">
                  <a:pos x="17" y="38"/>
                </a:cxn>
                <a:cxn ang="0">
                  <a:pos x="13" y="43"/>
                </a:cxn>
                <a:cxn ang="0">
                  <a:pos x="10" y="48"/>
                </a:cxn>
                <a:cxn ang="0">
                  <a:pos x="8" y="52"/>
                </a:cxn>
                <a:cxn ang="0">
                  <a:pos x="5" y="55"/>
                </a:cxn>
                <a:cxn ang="0">
                  <a:pos x="5" y="55"/>
                </a:cxn>
                <a:cxn ang="0">
                  <a:pos x="4" y="55"/>
                </a:cxn>
                <a:cxn ang="0">
                  <a:pos x="4" y="55"/>
                </a:cxn>
                <a:cxn ang="0">
                  <a:pos x="3" y="55"/>
                </a:cxn>
                <a:cxn ang="0">
                  <a:pos x="3" y="55"/>
                </a:cxn>
                <a:cxn ang="0">
                  <a:pos x="2" y="55"/>
                </a:cxn>
                <a:cxn ang="0">
                  <a:pos x="2" y="55"/>
                </a:cxn>
                <a:cxn ang="0">
                  <a:pos x="0" y="55"/>
                </a:cxn>
                <a:cxn ang="0">
                  <a:pos x="4" y="47"/>
                </a:cxn>
                <a:cxn ang="0">
                  <a:pos x="7" y="39"/>
                </a:cxn>
                <a:cxn ang="0">
                  <a:pos x="8" y="33"/>
                </a:cxn>
                <a:cxn ang="0">
                  <a:pos x="9" y="28"/>
                </a:cxn>
                <a:cxn ang="0">
                  <a:pos x="8" y="21"/>
                </a:cxn>
                <a:cxn ang="0">
                  <a:pos x="7" y="15"/>
                </a:cxn>
                <a:cxn ang="0">
                  <a:pos x="5" y="9"/>
                </a:cxn>
                <a:cxn ang="0">
                  <a:pos x="2" y="0"/>
                </a:cxn>
                <a:cxn ang="0">
                  <a:pos x="8" y="0"/>
                </a:cxn>
                <a:cxn ang="0">
                  <a:pos x="13" y="1"/>
                </a:cxn>
                <a:cxn ang="0">
                  <a:pos x="19" y="4"/>
                </a:cxn>
                <a:cxn ang="0">
                  <a:pos x="23" y="5"/>
                </a:cxn>
                <a:cxn ang="0">
                  <a:pos x="27" y="8"/>
                </a:cxn>
                <a:cxn ang="0">
                  <a:pos x="29" y="11"/>
                </a:cxn>
                <a:cxn ang="0">
                  <a:pos x="31" y="16"/>
                </a:cxn>
                <a:cxn ang="0">
                  <a:pos x="31" y="23"/>
                </a:cxn>
              </a:cxnLst>
              <a:rect l="0" t="0" r="r" b="b"/>
              <a:pathLst>
                <a:path w="31" h="55">
                  <a:moveTo>
                    <a:pt x="31" y="23"/>
                  </a:moveTo>
                  <a:lnTo>
                    <a:pt x="27" y="25"/>
                  </a:lnTo>
                  <a:lnTo>
                    <a:pt x="23" y="29"/>
                  </a:lnTo>
                  <a:lnTo>
                    <a:pt x="19" y="33"/>
                  </a:lnTo>
                  <a:lnTo>
                    <a:pt x="17" y="38"/>
                  </a:lnTo>
                  <a:lnTo>
                    <a:pt x="13" y="43"/>
                  </a:lnTo>
                  <a:lnTo>
                    <a:pt x="10" y="48"/>
                  </a:lnTo>
                  <a:lnTo>
                    <a:pt x="8" y="52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2" y="55"/>
                  </a:lnTo>
                  <a:lnTo>
                    <a:pt x="2" y="55"/>
                  </a:lnTo>
                  <a:lnTo>
                    <a:pt x="0" y="55"/>
                  </a:lnTo>
                  <a:lnTo>
                    <a:pt x="4" y="47"/>
                  </a:lnTo>
                  <a:lnTo>
                    <a:pt x="7" y="39"/>
                  </a:lnTo>
                  <a:lnTo>
                    <a:pt x="8" y="33"/>
                  </a:lnTo>
                  <a:lnTo>
                    <a:pt x="9" y="28"/>
                  </a:lnTo>
                  <a:lnTo>
                    <a:pt x="8" y="21"/>
                  </a:lnTo>
                  <a:lnTo>
                    <a:pt x="7" y="15"/>
                  </a:lnTo>
                  <a:lnTo>
                    <a:pt x="5" y="9"/>
                  </a:lnTo>
                  <a:lnTo>
                    <a:pt x="2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9" y="4"/>
                  </a:lnTo>
                  <a:lnTo>
                    <a:pt x="23" y="5"/>
                  </a:lnTo>
                  <a:lnTo>
                    <a:pt x="27" y="8"/>
                  </a:lnTo>
                  <a:lnTo>
                    <a:pt x="29" y="11"/>
                  </a:lnTo>
                  <a:lnTo>
                    <a:pt x="31" y="16"/>
                  </a:lnTo>
                  <a:lnTo>
                    <a:pt x="31" y="23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8" name="Freeform 230"/>
            <p:cNvSpPr>
              <a:spLocks/>
            </p:cNvSpPr>
            <p:nvPr/>
          </p:nvSpPr>
          <p:spPr bwMode="auto">
            <a:xfrm>
              <a:off x="5325" y="1356"/>
              <a:ext cx="88" cy="98"/>
            </a:xfrm>
            <a:custGeom>
              <a:avLst/>
              <a:gdLst/>
              <a:ahLst/>
              <a:cxnLst>
                <a:cxn ang="0">
                  <a:pos x="88" y="89"/>
                </a:cxn>
                <a:cxn ang="0">
                  <a:pos x="72" y="94"/>
                </a:cxn>
                <a:cxn ang="0">
                  <a:pos x="58" y="97"/>
                </a:cxn>
                <a:cxn ang="0">
                  <a:pos x="47" y="98"/>
                </a:cxn>
                <a:cxn ang="0">
                  <a:pos x="35" y="98"/>
                </a:cxn>
                <a:cxn ang="0">
                  <a:pos x="27" y="96"/>
                </a:cxn>
                <a:cxn ang="0">
                  <a:pos x="20" y="93"/>
                </a:cxn>
                <a:cxn ang="0">
                  <a:pos x="14" y="88"/>
                </a:cxn>
                <a:cxn ang="0">
                  <a:pos x="9" y="83"/>
                </a:cxn>
                <a:cxn ang="0">
                  <a:pos x="5" y="77"/>
                </a:cxn>
                <a:cxn ang="0">
                  <a:pos x="3" y="68"/>
                </a:cxn>
                <a:cxn ang="0">
                  <a:pos x="1" y="59"/>
                </a:cxn>
                <a:cxn ang="0">
                  <a:pos x="0" y="49"/>
                </a:cxn>
                <a:cxn ang="0">
                  <a:pos x="0" y="26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6" y="1"/>
                </a:cxn>
                <a:cxn ang="0">
                  <a:pos x="9" y="2"/>
                </a:cxn>
                <a:cxn ang="0">
                  <a:pos x="13" y="4"/>
                </a:cxn>
                <a:cxn ang="0">
                  <a:pos x="15" y="4"/>
                </a:cxn>
                <a:cxn ang="0">
                  <a:pos x="19" y="5"/>
                </a:cxn>
                <a:cxn ang="0">
                  <a:pos x="22" y="5"/>
                </a:cxn>
                <a:cxn ang="0">
                  <a:pos x="24" y="6"/>
                </a:cxn>
                <a:cxn ang="0">
                  <a:pos x="29" y="10"/>
                </a:cxn>
                <a:cxn ang="0">
                  <a:pos x="35" y="14"/>
                </a:cxn>
                <a:cxn ang="0">
                  <a:pos x="43" y="18"/>
                </a:cxn>
                <a:cxn ang="0">
                  <a:pos x="53" y="21"/>
                </a:cxn>
                <a:cxn ang="0">
                  <a:pos x="62" y="25"/>
                </a:cxn>
                <a:cxn ang="0">
                  <a:pos x="71" y="29"/>
                </a:cxn>
                <a:cxn ang="0">
                  <a:pos x="78" y="34"/>
                </a:cxn>
                <a:cxn ang="0">
                  <a:pos x="83" y="38"/>
                </a:cxn>
                <a:cxn ang="0">
                  <a:pos x="82" y="47"/>
                </a:cxn>
                <a:cxn ang="0">
                  <a:pos x="81" y="54"/>
                </a:cxn>
                <a:cxn ang="0">
                  <a:pos x="82" y="60"/>
                </a:cxn>
                <a:cxn ang="0">
                  <a:pos x="83" y="67"/>
                </a:cxn>
                <a:cxn ang="0">
                  <a:pos x="84" y="73"/>
                </a:cxn>
                <a:cxn ang="0">
                  <a:pos x="86" y="78"/>
                </a:cxn>
                <a:cxn ang="0">
                  <a:pos x="87" y="84"/>
                </a:cxn>
                <a:cxn ang="0">
                  <a:pos x="88" y="89"/>
                </a:cxn>
              </a:cxnLst>
              <a:rect l="0" t="0" r="r" b="b"/>
              <a:pathLst>
                <a:path w="88" h="98">
                  <a:moveTo>
                    <a:pt x="88" y="89"/>
                  </a:moveTo>
                  <a:lnTo>
                    <a:pt x="72" y="94"/>
                  </a:lnTo>
                  <a:lnTo>
                    <a:pt x="58" y="97"/>
                  </a:lnTo>
                  <a:lnTo>
                    <a:pt x="47" y="98"/>
                  </a:lnTo>
                  <a:lnTo>
                    <a:pt x="35" y="98"/>
                  </a:lnTo>
                  <a:lnTo>
                    <a:pt x="27" y="96"/>
                  </a:lnTo>
                  <a:lnTo>
                    <a:pt x="20" y="93"/>
                  </a:lnTo>
                  <a:lnTo>
                    <a:pt x="14" y="88"/>
                  </a:lnTo>
                  <a:lnTo>
                    <a:pt x="9" y="83"/>
                  </a:lnTo>
                  <a:lnTo>
                    <a:pt x="5" y="77"/>
                  </a:lnTo>
                  <a:lnTo>
                    <a:pt x="3" y="68"/>
                  </a:lnTo>
                  <a:lnTo>
                    <a:pt x="1" y="59"/>
                  </a:lnTo>
                  <a:lnTo>
                    <a:pt x="0" y="49"/>
                  </a:lnTo>
                  <a:lnTo>
                    <a:pt x="0" y="26"/>
                  </a:lnTo>
                  <a:lnTo>
                    <a:pt x="0" y="0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6"/>
                  </a:lnTo>
                  <a:lnTo>
                    <a:pt x="29" y="10"/>
                  </a:lnTo>
                  <a:lnTo>
                    <a:pt x="35" y="14"/>
                  </a:lnTo>
                  <a:lnTo>
                    <a:pt x="43" y="18"/>
                  </a:lnTo>
                  <a:lnTo>
                    <a:pt x="53" y="21"/>
                  </a:lnTo>
                  <a:lnTo>
                    <a:pt x="62" y="25"/>
                  </a:lnTo>
                  <a:lnTo>
                    <a:pt x="71" y="29"/>
                  </a:lnTo>
                  <a:lnTo>
                    <a:pt x="78" y="34"/>
                  </a:lnTo>
                  <a:lnTo>
                    <a:pt x="83" y="38"/>
                  </a:lnTo>
                  <a:lnTo>
                    <a:pt x="82" y="47"/>
                  </a:lnTo>
                  <a:lnTo>
                    <a:pt x="81" y="54"/>
                  </a:lnTo>
                  <a:lnTo>
                    <a:pt x="82" y="60"/>
                  </a:lnTo>
                  <a:lnTo>
                    <a:pt x="83" y="67"/>
                  </a:lnTo>
                  <a:lnTo>
                    <a:pt x="84" y="73"/>
                  </a:lnTo>
                  <a:lnTo>
                    <a:pt x="86" y="78"/>
                  </a:lnTo>
                  <a:lnTo>
                    <a:pt x="87" y="84"/>
                  </a:lnTo>
                  <a:lnTo>
                    <a:pt x="88" y="89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9" name="Freeform 231"/>
            <p:cNvSpPr>
              <a:spLocks/>
            </p:cNvSpPr>
            <p:nvPr/>
          </p:nvSpPr>
          <p:spPr bwMode="auto">
            <a:xfrm>
              <a:off x="5295" y="703"/>
              <a:ext cx="118" cy="363"/>
            </a:xfrm>
            <a:custGeom>
              <a:avLst/>
              <a:gdLst/>
              <a:ahLst/>
              <a:cxnLst>
                <a:cxn ang="0">
                  <a:pos x="107" y="51"/>
                </a:cxn>
                <a:cxn ang="0">
                  <a:pos x="87" y="139"/>
                </a:cxn>
                <a:cxn ang="0">
                  <a:pos x="69" y="226"/>
                </a:cxn>
                <a:cxn ang="0">
                  <a:pos x="62" y="290"/>
                </a:cxn>
                <a:cxn ang="0">
                  <a:pos x="59" y="334"/>
                </a:cxn>
                <a:cxn ang="0">
                  <a:pos x="53" y="359"/>
                </a:cxn>
                <a:cxn ang="0">
                  <a:pos x="39" y="363"/>
                </a:cxn>
                <a:cxn ang="0">
                  <a:pos x="26" y="359"/>
                </a:cxn>
                <a:cxn ang="0">
                  <a:pos x="15" y="354"/>
                </a:cxn>
                <a:cxn ang="0">
                  <a:pos x="5" y="335"/>
                </a:cxn>
                <a:cxn ang="0">
                  <a:pos x="1" y="300"/>
                </a:cxn>
                <a:cxn ang="0">
                  <a:pos x="1" y="260"/>
                </a:cxn>
                <a:cxn ang="0">
                  <a:pos x="4" y="218"/>
                </a:cxn>
                <a:cxn ang="0">
                  <a:pos x="12" y="154"/>
                </a:cxn>
                <a:cxn ang="0">
                  <a:pos x="30" y="75"/>
                </a:cxn>
                <a:cxn ang="0">
                  <a:pos x="41" y="49"/>
                </a:cxn>
                <a:cxn ang="0">
                  <a:pos x="41" y="66"/>
                </a:cxn>
                <a:cxn ang="0">
                  <a:pos x="40" y="81"/>
                </a:cxn>
                <a:cxn ang="0">
                  <a:pos x="40" y="93"/>
                </a:cxn>
                <a:cxn ang="0">
                  <a:pos x="41" y="98"/>
                </a:cxn>
                <a:cxn ang="0">
                  <a:pos x="43" y="98"/>
                </a:cxn>
                <a:cxn ang="0">
                  <a:pos x="44" y="98"/>
                </a:cxn>
                <a:cxn ang="0">
                  <a:pos x="46" y="100"/>
                </a:cxn>
                <a:cxn ang="0">
                  <a:pos x="55" y="91"/>
                </a:cxn>
                <a:cxn ang="0">
                  <a:pos x="73" y="68"/>
                </a:cxn>
                <a:cxn ang="0">
                  <a:pos x="92" y="39"/>
                </a:cxn>
                <a:cxn ang="0">
                  <a:pos x="108" y="12"/>
                </a:cxn>
                <a:cxn ang="0">
                  <a:pos x="116" y="1"/>
                </a:cxn>
                <a:cxn ang="0">
                  <a:pos x="116" y="1"/>
                </a:cxn>
                <a:cxn ang="0">
                  <a:pos x="117" y="1"/>
                </a:cxn>
                <a:cxn ang="0">
                  <a:pos x="118" y="1"/>
                </a:cxn>
                <a:cxn ang="0">
                  <a:pos x="118" y="1"/>
                </a:cxn>
                <a:cxn ang="0">
                  <a:pos x="118" y="4"/>
                </a:cxn>
                <a:cxn ang="0">
                  <a:pos x="118" y="5"/>
                </a:cxn>
                <a:cxn ang="0">
                  <a:pos x="118" y="7"/>
                </a:cxn>
              </a:cxnLst>
              <a:rect l="0" t="0" r="r" b="b"/>
              <a:pathLst>
                <a:path w="118" h="363">
                  <a:moveTo>
                    <a:pt x="118" y="8"/>
                  </a:moveTo>
                  <a:lnTo>
                    <a:pt x="107" y="51"/>
                  </a:lnTo>
                  <a:lnTo>
                    <a:pt x="97" y="95"/>
                  </a:lnTo>
                  <a:lnTo>
                    <a:pt x="87" y="139"/>
                  </a:lnTo>
                  <a:lnTo>
                    <a:pt x="77" y="182"/>
                  </a:lnTo>
                  <a:lnTo>
                    <a:pt x="69" y="226"/>
                  </a:lnTo>
                  <a:lnTo>
                    <a:pt x="63" y="269"/>
                  </a:lnTo>
                  <a:lnTo>
                    <a:pt x="62" y="290"/>
                  </a:lnTo>
                  <a:lnTo>
                    <a:pt x="60" y="313"/>
                  </a:lnTo>
                  <a:lnTo>
                    <a:pt x="59" y="334"/>
                  </a:lnTo>
                  <a:lnTo>
                    <a:pt x="60" y="356"/>
                  </a:lnTo>
                  <a:lnTo>
                    <a:pt x="53" y="359"/>
                  </a:lnTo>
                  <a:lnTo>
                    <a:pt x="45" y="362"/>
                  </a:lnTo>
                  <a:lnTo>
                    <a:pt x="39" y="363"/>
                  </a:lnTo>
                  <a:lnTo>
                    <a:pt x="33" y="362"/>
                  </a:lnTo>
                  <a:lnTo>
                    <a:pt x="26" y="359"/>
                  </a:lnTo>
                  <a:lnTo>
                    <a:pt x="21" y="357"/>
                  </a:lnTo>
                  <a:lnTo>
                    <a:pt x="15" y="354"/>
                  </a:lnTo>
                  <a:lnTo>
                    <a:pt x="7" y="352"/>
                  </a:lnTo>
                  <a:lnTo>
                    <a:pt x="5" y="335"/>
                  </a:lnTo>
                  <a:lnTo>
                    <a:pt x="2" y="318"/>
                  </a:lnTo>
                  <a:lnTo>
                    <a:pt x="1" y="300"/>
                  </a:lnTo>
                  <a:lnTo>
                    <a:pt x="0" y="280"/>
                  </a:lnTo>
                  <a:lnTo>
                    <a:pt x="1" y="260"/>
                  </a:lnTo>
                  <a:lnTo>
                    <a:pt x="1" y="240"/>
                  </a:lnTo>
                  <a:lnTo>
                    <a:pt x="4" y="218"/>
                  </a:lnTo>
                  <a:lnTo>
                    <a:pt x="6" y="197"/>
                  </a:lnTo>
                  <a:lnTo>
                    <a:pt x="12" y="154"/>
                  </a:lnTo>
                  <a:lnTo>
                    <a:pt x="20" y="114"/>
                  </a:lnTo>
                  <a:lnTo>
                    <a:pt x="30" y="75"/>
                  </a:lnTo>
                  <a:lnTo>
                    <a:pt x="40" y="41"/>
                  </a:lnTo>
                  <a:lnTo>
                    <a:pt x="41" y="49"/>
                  </a:lnTo>
                  <a:lnTo>
                    <a:pt x="41" y="57"/>
                  </a:lnTo>
                  <a:lnTo>
                    <a:pt x="41" y="66"/>
                  </a:lnTo>
                  <a:lnTo>
                    <a:pt x="41" y="73"/>
                  </a:lnTo>
                  <a:lnTo>
                    <a:pt x="40" y="81"/>
                  </a:lnTo>
                  <a:lnTo>
                    <a:pt x="40" y="87"/>
                  </a:lnTo>
                  <a:lnTo>
                    <a:pt x="40" y="93"/>
                  </a:lnTo>
                  <a:lnTo>
                    <a:pt x="40" y="98"/>
                  </a:lnTo>
                  <a:lnTo>
                    <a:pt x="41" y="98"/>
                  </a:lnTo>
                  <a:lnTo>
                    <a:pt x="43" y="98"/>
                  </a:lnTo>
                  <a:lnTo>
                    <a:pt x="43" y="98"/>
                  </a:lnTo>
                  <a:lnTo>
                    <a:pt x="44" y="98"/>
                  </a:lnTo>
                  <a:lnTo>
                    <a:pt x="44" y="98"/>
                  </a:lnTo>
                  <a:lnTo>
                    <a:pt x="45" y="98"/>
                  </a:lnTo>
                  <a:lnTo>
                    <a:pt x="46" y="100"/>
                  </a:lnTo>
                  <a:lnTo>
                    <a:pt x="46" y="100"/>
                  </a:lnTo>
                  <a:lnTo>
                    <a:pt x="55" y="91"/>
                  </a:lnTo>
                  <a:lnTo>
                    <a:pt x="64" y="81"/>
                  </a:lnTo>
                  <a:lnTo>
                    <a:pt x="73" y="68"/>
                  </a:lnTo>
                  <a:lnTo>
                    <a:pt x="82" y="54"/>
                  </a:lnTo>
                  <a:lnTo>
                    <a:pt x="92" y="39"/>
                  </a:lnTo>
                  <a:lnTo>
                    <a:pt x="101" y="25"/>
                  </a:lnTo>
                  <a:lnTo>
                    <a:pt x="108" y="12"/>
                  </a:lnTo>
                  <a:lnTo>
                    <a:pt x="116" y="0"/>
                  </a:lnTo>
                  <a:lnTo>
                    <a:pt x="116" y="1"/>
                  </a:lnTo>
                  <a:lnTo>
                    <a:pt x="116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118" y="1"/>
                  </a:lnTo>
                  <a:lnTo>
                    <a:pt x="118" y="1"/>
                  </a:lnTo>
                  <a:lnTo>
                    <a:pt x="118" y="1"/>
                  </a:lnTo>
                  <a:lnTo>
                    <a:pt x="118" y="3"/>
                  </a:lnTo>
                  <a:lnTo>
                    <a:pt x="118" y="4"/>
                  </a:lnTo>
                  <a:lnTo>
                    <a:pt x="118" y="4"/>
                  </a:lnTo>
                  <a:lnTo>
                    <a:pt x="118" y="5"/>
                  </a:lnTo>
                  <a:lnTo>
                    <a:pt x="118" y="7"/>
                  </a:lnTo>
                  <a:lnTo>
                    <a:pt x="118" y="7"/>
                  </a:lnTo>
                  <a:lnTo>
                    <a:pt x="118" y="8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0" name="Freeform 232"/>
            <p:cNvSpPr>
              <a:spLocks/>
            </p:cNvSpPr>
            <p:nvPr/>
          </p:nvSpPr>
          <p:spPr bwMode="auto">
            <a:xfrm>
              <a:off x="5357" y="658"/>
              <a:ext cx="45" cy="43"/>
            </a:xfrm>
            <a:custGeom>
              <a:avLst/>
              <a:gdLst/>
              <a:ahLst/>
              <a:cxnLst>
                <a:cxn ang="0">
                  <a:pos x="45" y="15"/>
                </a:cxn>
                <a:cxn ang="0">
                  <a:pos x="42" y="23"/>
                </a:cxn>
                <a:cxn ang="0">
                  <a:pos x="39" y="30"/>
                </a:cxn>
                <a:cxn ang="0">
                  <a:pos x="34" y="35"/>
                </a:cxn>
                <a:cxn ang="0">
                  <a:pos x="27" y="40"/>
                </a:cxn>
                <a:cxn ang="0">
                  <a:pos x="20" y="43"/>
                </a:cxn>
                <a:cxn ang="0">
                  <a:pos x="13" y="43"/>
                </a:cxn>
                <a:cxn ang="0">
                  <a:pos x="6" y="43"/>
                </a:cxn>
                <a:cxn ang="0">
                  <a:pos x="0" y="40"/>
                </a:cxn>
                <a:cxn ang="0">
                  <a:pos x="1" y="31"/>
                </a:cxn>
                <a:cxn ang="0">
                  <a:pos x="3" y="24"/>
                </a:cxn>
                <a:cxn ang="0">
                  <a:pos x="6" y="15"/>
                </a:cxn>
                <a:cxn ang="0">
                  <a:pos x="10" y="9"/>
                </a:cxn>
                <a:cxn ang="0">
                  <a:pos x="12" y="6"/>
                </a:cxn>
                <a:cxn ang="0">
                  <a:pos x="15" y="4"/>
                </a:cxn>
                <a:cxn ang="0">
                  <a:pos x="18" y="2"/>
                </a:cxn>
                <a:cxn ang="0">
                  <a:pos x="22" y="1"/>
                </a:cxn>
                <a:cxn ang="0">
                  <a:pos x="26" y="0"/>
                </a:cxn>
                <a:cxn ang="0">
                  <a:pos x="31" y="1"/>
                </a:cxn>
                <a:cxn ang="0">
                  <a:pos x="37" y="1"/>
                </a:cxn>
                <a:cxn ang="0">
                  <a:pos x="42" y="4"/>
                </a:cxn>
                <a:cxn ang="0">
                  <a:pos x="44" y="4"/>
                </a:cxn>
                <a:cxn ang="0">
                  <a:pos x="44" y="5"/>
                </a:cxn>
                <a:cxn ang="0">
                  <a:pos x="45" y="6"/>
                </a:cxn>
                <a:cxn ang="0">
                  <a:pos x="45" y="7"/>
                </a:cxn>
                <a:cxn ang="0">
                  <a:pos x="45" y="9"/>
                </a:cxn>
                <a:cxn ang="0">
                  <a:pos x="45" y="10"/>
                </a:cxn>
                <a:cxn ang="0">
                  <a:pos x="45" y="12"/>
                </a:cxn>
                <a:cxn ang="0">
                  <a:pos x="45" y="15"/>
                </a:cxn>
              </a:cxnLst>
              <a:rect l="0" t="0" r="r" b="b"/>
              <a:pathLst>
                <a:path w="45" h="43">
                  <a:moveTo>
                    <a:pt x="45" y="15"/>
                  </a:moveTo>
                  <a:lnTo>
                    <a:pt x="42" y="23"/>
                  </a:lnTo>
                  <a:lnTo>
                    <a:pt x="39" y="30"/>
                  </a:lnTo>
                  <a:lnTo>
                    <a:pt x="34" y="35"/>
                  </a:lnTo>
                  <a:lnTo>
                    <a:pt x="27" y="40"/>
                  </a:lnTo>
                  <a:lnTo>
                    <a:pt x="20" y="43"/>
                  </a:lnTo>
                  <a:lnTo>
                    <a:pt x="13" y="43"/>
                  </a:lnTo>
                  <a:lnTo>
                    <a:pt x="6" y="43"/>
                  </a:lnTo>
                  <a:lnTo>
                    <a:pt x="0" y="40"/>
                  </a:lnTo>
                  <a:lnTo>
                    <a:pt x="1" y="31"/>
                  </a:lnTo>
                  <a:lnTo>
                    <a:pt x="3" y="24"/>
                  </a:lnTo>
                  <a:lnTo>
                    <a:pt x="6" y="15"/>
                  </a:lnTo>
                  <a:lnTo>
                    <a:pt x="10" y="9"/>
                  </a:lnTo>
                  <a:lnTo>
                    <a:pt x="12" y="6"/>
                  </a:lnTo>
                  <a:lnTo>
                    <a:pt x="15" y="4"/>
                  </a:lnTo>
                  <a:lnTo>
                    <a:pt x="18" y="2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1"/>
                  </a:lnTo>
                  <a:lnTo>
                    <a:pt x="37" y="1"/>
                  </a:lnTo>
                  <a:lnTo>
                    <a:pt x="42" y="4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5" y="9"/>
                  </a:lnTo>
                  <a:lnTo>
                    <a:pt x="45" y="10"/>
                  </a:lnTo>
                  <a:lnTo>
                    <a:pt x="45" y="12"/>
                  </a:lnTo>
                  <a:lnTo>
                    <a:pt x="45" y="1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1" name="Freeform 233"/>
            <p:cNvSpPr>
              <a:spLocks/>
            </p:cNvSpPr>
            <p:nvPr/>
          </p:nvSpPr>
          <p:spPr bwMode="auto">
            <a:xfrm>
              <a:off x="5340" y="707"/>
              <a:ext cx="44" cy="81"/>
            </a:xfrm>
            <a:custGeom>
              <a:avLst/>
              <a:gdLst/>
              <a:ahLst/>
              <a:cxnLst>
                <a:cxn ang="0">
                  <a:pos x="44" y="5"/>
                </a:cxn>
                <a:cxn ang="0">
                  <a:pos x="41" y="15"/>
                </a:cxn>
                <a:cxn ang="0">
                  <a:pos x="35" y="25"/>
                </a:cxn>
                <a:cxn ang="0">
                  <a:pos x="32" y="35"/>
                </a:cxn>
                <a:cxn ang="0">
                  <a:pos x="27" y="44"/>
                </a:cxn>
                <a:cxn ang="0">
                  <a:pos x="23" y="53"/>
                </a:cxn>
                <a:cxn ang="0">
                  <a:pos x="18" y="62"/>
                </a:cxn>
                <a:cxn ang="0">
                  <a:pos x="13" y="71"/>
                </a:cxn>
                <a:cxn ang="0">
                  <a:pos x="8" y="81"/>
                </a:cxn>
                <a:cxn ang="0">
                  <a:pos x="8" y="81"/>
                </a:cxn>
                <a:cxn ang="0">
                  <a:pos x="7" y="81"/>
                </a:cxn>
                <a:cxn ang="0">
                  <a:pos x="7" y="81"/>
                </a:cxn>
                <a:cxn ang="0">
                  <a:pos x="7" y="81"/>
                </a:cxn>
                <a:cxn ang="0">
                  <a:pos x="5" y="81"/>
                </a:cxn>
                <a:cxn ang="0">
                  <a:pos x="5" y="81"/>
                </a:cxn>
                <a:cxn ang="0">
                  <a:pos x="5" y="81"/>
                </a:cxn>
                <a:cxn ang="0">
                  <a:pos x="4" y="81"/>
                </a:cxn>
                <a:cxn ang="0">
                  <a:pos x="4" y="62"/>
                </a:cxn>
                <a:cxn ang="0">
                  <a:pos x="3" y="47"/>
                </a:cxn>
                <a:cxn ang="0">
                  <a:pos x="0" y="34"/>
                </a:cxn>
                <a:cxn ang="0">
                  <a:pos x="0" y="24"/>
                </a:cxn>
                <a:cxn ang="0">
                  <a:pos x="1" y="19"/>
                </a:cxn>
                <a:cxn ang="0">
                  <a:pos x="3" y="15"/>
                </a:cxn>
                <a:cxn ang="0">
                  <a:pos x="5" y="11"/>
                </a:cxn>
                <a:cxn ang="0">
                  <a:pos x="10" y="9"/>
                </a:cxn>
                <a:cxn ang="0">
                  <a:pos x="15" y="6"/>
                </a:cxn>
                <a:cxn ang="0">
                  <a:pos x="23" y="4"/>
                </a:cxn>
                <a:cxn ang="0">
                  <a:pos x="32" y="1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1"/>
                </a:cxn>
                <a:cxn ang="0">
                  <a:pos x="44" y="1"/>
                </a:cxn>
                <a:cxn ang="0">
                  <a:pos x="44" y="3"/>
                </a:cxn>
                <a:cxn ang="0">
                  <a:pos x="44" y="3"/>
                </a:cxn>
                <a:cxn ang="0">
                  <a:pos x="44" y="4"/>
                </a:cxn>
                <a:cxn ang="0">
                  <a:pos x="44" y="4"/>
                </a:cxn>
                <a:cxn ang="0">
                  <a:pos x="44" y="5"/>
                </a:cxn>
              </a:cxnLst>
              <a:rect l="0" t="0" r="r" b="b"/>
              <a:pathLst>
                <a:path w="44" h="81">
                  <a:moveTo>
                    <a:pt x="44" y="5"/>
                  </a:moveTo>
                  <a:lnTo>
                    <a:pt x="41" y="15"/>
                  </a:lnTo>
                  <a:lnTo>
                    <a:pt x="35" y="25"/>
                  </a:lnTo>
                  <a:lnTo>
                    <a:pt x="32" y="35"/>
                  </a:lnTo>
                  <a:lnTo>
                    <a:pt x="27" y="44"/>
                  </a:lnTo>
                  <a:lnTo>
                    <a:pt x="23" y="53"/>
                  </a:lnTo>
                  <a:lnTo>
                    <a:pt x="18" y="62"/>
                  </a:lnTo>
                  <a:lnTo>
                    <a:pt x="13" y="71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81"/>
                  </a:lnTo>
                  <a:lnTo>
                    <a:pt x="4" y="62"/>
                  </a:lnTo>
                  <a:lnTo>
                    <a:pt x="3" y="47"/>
                  </a:lnTo>
                  <a:lnTo>
                    <a:pt x="0" y="34"/>
                  </a:lnTo>
                  <a:lnTo>
                    <a:pt x="0" y="24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5" y="11"/>
                  </a:lnTo>
                  <a:lnTo>
                    <a:pt x="10" y="9"/>
                  </a:lnTo>
                  <a:lnTo>
                    <a:pt x="15" y="6"/>
                  </a:lnTo>
                  <a:lnTo>
                    <a:pt x="23" y="4"/>
                  </a:lnTo>
                  <a:lnTo>
                    <a:pt x="32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4" y="1"/>
                  </a:lnTo>
                  <a:lnTo>
                    <a:pt x="44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2" name="Freeform 234"/>
            <p:cNvSpPr>
              <a:spLocks/>
            </p:cNvSpPr>
            <p:nvPr/>
          </p:nvSpPr>
          <p:spPr bwMode="auto">
            <a:xfrm>
              <a:off x="5222" y="1748"/>
              <a:ext cx="161" cy="126"/>
            </a:xfrm>
            <a:custGeom>
              <a:avLst/>
              <a:gdLst/>
              <a:ahLst/>
              <a:cxnLst>
                <a:cxn ang="0">
                  <a:pos x="159" y="25"/>
                </a:cxn>
                <a:cxn ang="0">
                  <a:pos x="148" y="41"/>
                </a:cxn>
                <a:cxn ang="0">
                  <a:pos x="133" y="54"/>
                </a:cxn>
                <a:cxn ang="0">
                  <a:pos x="117" y="65"/>
                </a:cxn>
                <a:cxn ang="0">
                  <a:pos x="87" y="77"/>
                </a:cxn>
                <a:cxn ang="0">
                  <a:pos x="48" y="85"/>
                </a:cxn>
                <a:cxn ang="0">
                  <a:pos x="28" y="85"/>
                </a:cxn>
                <a:cxn ang="0">
                  <a:pos x="22" y="83"/>
                </a:cxn>
                <a:cxn ang="0">
                  <a:pos x="20" y="82"/>
                </a:cxn>
                <a:cxn ang="0">
                  <a:pos x="17" y="82"/>
                </a:cxn>
                <a:cxn ang="0">
                  <a:pos x="16" y="83"/>
                </a:cxn>
                <a:cxn ang="0">
                  <a:pos x="16" y="84"/>
                </a:cxn>
                <a:cxn ang="0">
                  <a:pos x="15" y="84"/>
                </a:cxn>
                <a:cxn ang="0">
                  <a:pos x="15" y="85"/>
                </a:cxn>
                <a:cxn ang="0">
                  <a:pos x="17" y="89"/>
                </a:cxn>
                <a:cxn ang="0">
                  <a:pos x="26" y="93"/>
                </a:cxn>
                <a:cxn ang="0">
                  <a:pos x="38" y="94"/>
                </a:cxn>
                <a:cxn ang="0">
                  <a:pos x="49" y="93"/>
                </a:cxn>
                <a:cxn ang="0">
                  <a:pos x="54" y="94"/>
                </a:cxn>
                <a:cxn ang="0">
                  <a:pos x="54" y="99"/>
                </a:cxn>
                <a:cxn ang="0">
                  <a:pos x="53" y="108"/>
                </a:cxn>
                <a:cxn ang="0">
                  <a:pos x="51" y="118"/>
                </a:cxn>
                <a:cxn ang="0">
                  <a:pos x="38" y="125"/>
                </a:cxn>
                <a:cxn ang="0">
                  <a:pos x="17" y="125"/>
                </a:cxn>
                <a:cxn ang="0">
                  <a:pos x="7" y="121"/>
                </a:cxn>
                <a:cxn ang="0">
                  <a:pos x="4" y="116"/>
                </a:cxn>
                <a:cxn ang="0">
                  <a:pos x="0" y="102"/>
                </a:cxn>
                <a:cxn ang="0">
                  <a:pos x="4" y="85"/>
                </a:cxn>
                <a:cxn ang="0">
                  <a:pos x="19" y="77"/>
                </a:cxn>
                <a:cxn ang="0">
                  <a:pos x="40" y="67"/>
                </a:cxn>
                <a:cxn ang="0">
                  <a:pos x="59" y="58"/>
                </a:cxn>
                <a:cxn ang="0">
                  <a:pos x="69" y="51"/>
                </a:cxn>
                <a:cxn ang="0">
                  <a:pos x="97" y="27"/>
                </a:cxn>
                <a:cxn ang="0">
                  <a:pos x="122" y="9"/>
                </a:cxn>
                <a:cxn ang="0">
                  <a:pos x="140" y="1"/>
                </a:cxn>
                <a:cxn ang="0">
                  <a:pos x="150" y="0"/>
                </a:cxn>
                <a:cxn ang="0">
                  <a:pos x="155" y="1"/>
                </a:cxn>
                <a:cxn ang="0">
                  <a:pos x="159" y="5"/>
                </a:cxn>
                <a:cxn ang="0">
                  <a:pos x="161" y="12"/>
                </a:cxn>
              </a:cxnLst>
              <a:rect l="0" t="0" r="r" b="b"/>
              <a:pathLst>
                <a:path w="161" h="126">
                  <a:moveTo>
                    <a:pt x="161" y="16"/>
                  </a:moveTo>
                  <a:lnTo>
                    <a:pt x="159" y="25"/>
                  </a:lnTo>
                  <a:lnTo>
                    <a:pt x="153" y="34"/>
                  </a:lnTo>
                  <a:lnTo>
                    <a:pt x="148" y="41"/>
                  </a:lnTo>
                  <a:lnTo>
                    <a:pt x="142" y="48"/>
                  </a:lnTo>
                  <a:lnTo>
                    <a:pt x="133" y="54"/>
                  </a:lnTo>
                  <a:lnTo>
                    <a:pt x="126" y="60"/>
                  </a:lnTo>
                  <a:lnTo>
                    <a:pt x="117" y="65"/>
                  </a:lnTo>
                  <a:lnTo>
                    <a:pt x="107" y="69"/>
                  </a:lnTo>
                  <a:lnTo>
                    <a:pt x="87" y="77"/>
                  </a:lnTo>
                  <a:lnTo>
                    <a:pt x="67" y="83"/>
                  </a:lnTo>
                  <a:lnTo>
                    <a:pt x="48" y="85"/>
                  </a:lnTo>
                  <a:lnTo>
                    <a:pt x="30" y="87"/>
                  </a:lnTo>
                  <a:lnTo>
                    <a:pt x="28" y="85"/>
                  </a:lnTo>
                  <a:lnTo>
                    <a:pt x="25" y="84"/>
                  </a:lnTo>
                  <a:lnTo>
                    <a:pt x="22" y="83"/>
                  </a:lnTo>
                  <a:lnTo>
                    <a:pt x="21" y="83"/>
                  </a:lnTo>
                  <a:lnTo>
                    <a:pt x="20" y="82"/>
                  </a:lnTo>
                  <a:lnTo>
                    <a:pt x="19" y="82"/>
                  </a:lnTo>
                  <a:lnTo>
                    <a:pt x="17" y="82"/>
                  </a:lnTo>
                  <a:lnTo>
                    <a:pt x="16" y="82"/>
                  </a:lnTo>
                  <a:lnTo>
                    <a:pt x="16" y="83"/>
                  </a:lnTo>
                  <a:lnTo>
                    <a:pt x="16" y="83"/>
                  </a:lnTo>
                  <a:lnTo>
                    <a:pt x="16" y="84"/>
                  </a:lnTo>
                  <a:lnTo>
                    <a:pt x="15" y="84"/>
                  </a:lnTo>
                  <a:lnTo>
                    <a:pt x="15" y="84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4" y="85"/>
                  </a:lnTo>
                  <a:lnTo>
                    <a:pt x="17" y="89"/>
                  </a:lnTo>
                  <a:lnTo>
                    <a:pt x="21" y="92"/>
                  </a:lnTo>
                  <a:lnTo>
                    <a:pt x="26" y="93"/>
                  </a:lnTo>
                  <a:lnTo>
                    <a:pt x="31" y="94"/>
                  </a:lnTo>
                  <a:lnTo>
                    <a:pt x="38" y="94"/>
                  </a:lnTo>
                  <a:lnTo>
                    <a:pt x="43" y="94"/>
                  </a:lnTo>
                  <a:lnTo>
                    <a:pt x="49" y="93"/>
                  </a:lnTo>
                  <a:lnTo>
                    <a:pt x="54" y="92"/>
                  </a:lnTo>
                  <a:lnTo>
                    <a:pt x="54" y="94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54" y="103"/>
                  </a:lnTo>
                  <a:lnTo>
                    <a:pt x="53" y="108"/>
                  </a:lnTo>
                  <a:lnTo>
                    <a:pt x="51" y="112"/>
                  </a:lnTo>
                  <a:lnTo>
                    <a:pt x="51" y="118"/>
                  </a:lnTo>
                  <a:lnTo>
                    <a:pt x="50" y="125"/>
                  </a:lnTo>
                  <a:lnTo>
                    <a:pt x="38" y="125"/>
                  </a:lnTo>
                  <a:lnTo>
                    <a:pt x="26" y="126"/>
                  </a:lnTo>
                  <a:lnTo>
                    <a:pt x="17" y="125"/>
                  </a:lnTo>
                  <a:lnTo>
                    <a:pt x="11" y="123"/>
                  </a:lnTo>
                  <a:lnTo>
                    <a:pt x="7" y="121"/>
                  </a:lnTo>
                  <a:lnTo>
                    <a:pt x="6" y="118"/>
                  </a:lnTo>
                  <a:lnTo>
                    <a:pt x="4" y="116"/>
                  </a:lnTo>
                  <a:lnTo>
                    <a:pt x="2" y="112"/>
                  </a:lnTo>
                  <a:lnTo>
                    <a:pt x="0" y="102"/>
                  </a:lnTo>
                  <a:lnTo>
                    <a:pt x="0" y="89"/>
                  </a:lnTo>
                  <a:lnTo>
                    <a:pt x="4" y="85"/>
                  </a:lnTo>
                  <a:lnTo>
                    <a:pt x="10" y="82"/>
                  </a:lnTo>
                  <a:lnTo>
                    <a:pt x="19" y="77"/>
                  </a:lnTo>
                  <a:lnTo>
                    <a:pt x="30" y="72"/>
                  </a:lnTo>
                  <a:lnTo>
                    <a:pt x="40" y="67"/>
                  </a:lnTo>
                  <a:lnTo>
                    <a:pt x="50" y="62"/>
                  </a:lnTo>
                  <a:lnTo>
                    <a:pt x="59" y="58"/>
                  </a:lnTo>
                  <a:lnTo>
                    <a:pt x="64" y="55"/>
                  </a:lnTo>
                  <a:lnTo>
                    <a:pt x="69" y="51"/>
                  </a:lnTo>
                  <a:lnTo>
                    <a:pt x="80" y="41"/>
                  </a:lnTo>
                  <a:lnTo>
                    <a:pt x="97" y="27"/>
                  </a:lnTo>
                  <a:lnTo>
                    <a:pt x="113" y="15"/>
                  </a:lnTo>
                  <a:lnTo>
                    <a:pt x="122" y="9"/>
                  </a:lnTo>
                  <a:lnTo>
                    <a:pt x="131" y="5"/>
                  </a:lnTo>
                  <a:lnTo>
                    <a:pt x="140" y="1"/>
                  </a:lnTo>
                  <a:lnTo>
                    <a:pt x="146" y="0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5" y="1"/>
                  </a:lnTo>
                  <a:lnTo>
                    <a:pt x="157" y="2"/>
                  </a:lnTo>
                  <a:lnTo>
                    <a:pt x="159" y="5"/>
                  </a:lnTo>
                  <a:lnTo>
                    <a:pt x="160" y="9"/>
                  </a:lnTo>
                  <a:lnTo>
                    <a:pt x="161" y="12"/>
                  </a:lnTo>
                  <a:lnTo>
                    <a:pt x="161" y="16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3" name="Freeform 235"/>
            <p:cNvSpPr>
              <a:spLocks/>
            </p:cNvSpPr>
            <p:nvPr/>
          </p:nvSpPr>
          <p:spPr bwMode="auto">
            <a:xfrm>
              <a:off x="5369" y="638"/>
              <a:ext cx="12" cy="14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0" y="6"/>
                </a:cxn>
                <a:cxn ang="0">
                  <a:pos x="10" y="6"/>
                </a:cxn>
                <a:cxn ang="0">
                  <a:pos x="10" y="7"/>
                </a:cxn>
                <a:cxn ang="0">
                  <a:pos x="9" y="9"/>
                </a:cxn>
                <a:cxn ang="0">
                  <a:pos x="9" y="10"/>
                </a:cxn>
                <a:cxn ang="0">
                  <a:pos x="9" y="10"/>
                </a:cxn>
                <a:cxn ang="0">
                  <a:pos x="9" y="11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6" y="12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3" y="14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3" y="9"/>
                </a:cxn>
                <a:cxn ang="0">
                  <a:pos x="3" y="7"/>
                </a:cxn>
                <a:cxn ang="0">
                  <a:pos x="4" y="5"/>
                </a:cxn>
                <a:cxn ang="0">
                  <a:pos x="6" y="3"/>
                </a:cxn>
                <a:cxn ang="0">
                  <a:pos x="8" y="2"/>
                </a:cxn>
                <a:cxn ang="0">
                  <a:pos x="9" y="0"/>
                </a:cxn>
                <a:cxn ang="0">
                  <a:pos x="10" y="0"/>
                </a:cxn>
                <a:cxn ang="0">
                  <a:pos x="10" y="1"/>
                </a:cxn>
                <a:cxn ang="0">
                  <a:pos x="10" y="1"/>
                </a:cxn>
                <a:cxn ang="0">
                  <a:pos x="12" y="1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12" y="3"/>
                </a:cxn>
                <a:cxn ang="0">
                  <a:pos x="12" y="5"/>
                </a:cxn>
              </a:cxnLst>
              <a:rect l="0" t="0" r="r" b="b"/>
              <a:pathLst>
                <a:path w="12" h="14">
                  <a:moveTo>
                    <a:pt x="12" y="5"/>
                  </a:moveTo>
                  <a:lnTo>
                    <a:pt x="10" y="6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9" y="9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1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9"/>
                  </a:lnTo>
                  <a:lnTo>
                    <a:pt x="3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4" name="Freeform 236"/>
            <p:cNvSpPr>
              <a:spLocks/>
            </p:cNvSpPr>
            <p:nvPr/>
          </p:nvSpPr>
          <p:spPr bwMode="auto">
            <a:xfrm>
              <a:off x="5131" y="523"/>
              <a:ext cx="250" cy="533"/>
            </a:xfrm>
            <a:custGeom>
              <a:avLst/>
              <a:gdLst/>
              <a:ahLst/>
              <a:cxnLst>
                <a:cxn ang="0">
                  <a:pos x="202" y="147"/>
                </a:cxn>
                <a:cxn ang="0">
                  <a:pos x="168" y="202"/>
                </a:cxn>
                <a:cxn ang="0">
                  <a:pos x="176" y="246"/>
                </a:cxn>
                <a:cxn ang="0">
                  <a:pos x="168" y="281"/>
                </a:cxn>
                <a:cxn ang="0">
                  <a:pos x="158" y="305"/>
                </a:cxn>
                <a:cxn ang="0">
                  <a:pos x="160" y="446"/>
                </a:cxn>
                <a:cxn ang="0">
                  <a:pos x="145" y="533"/>
                </a:cxn>
                <a:cxn ang="0">
                  <a:pos x="108" y="515"/>
                </a:cxn>
                <a:cxn ang="0">
                  <a:pos x="82" y="479"/>
                </a:cxn>
                <a:cxn ang="0">
                  <a:pos x="81" y="455"/>
                </a:cxn>
                <a:cxn ang="0">
                  <a:pos x="87" y="451"/>
                </a:cxn>
                <a:cxn ang="0">
                  <a:pos x="96" y="426"/>
                </a:cxn>
                <a:cxn ang="0">
                  <a:pos x="131" y="377"/>
                </a:cxn>
                <a:cxn ang="0">
                  <a:pos x="141" y="331"/>
                </a:cxn>
                <a:cxn ang="0">
                  <a:pos x="144" y="295"/>
                </a:cxn>
                <a:cxn ang="0">
                  <a:pos x="147" y="266"/>
                </a:cxn>
                <a:cxn ang="0">
                  <a:pos x="146" y="265"/>
                </a:cxn>
                <a:cxn ang="0">
                  <a:pos x="145" y="266"/>
                </a:cxn>
                <a:cxn ang="0">
                  <a:pos x="142" y="267"/>
                </a:cxn>
                <a:cxn ang="0">
                  <a:pos x="136" y="299"/>
                </a:cxn>
                <a:cxn ang="0">
                  <a:pos x="132" y="336"/>
                </a:cxn>
                <a:cxn ang="0">
                  <a:pos x="110" y="398"/>
                </a:cxn>
                <a:cxn ang="0">
                  <a:pos x="69" y="444"/>
                </a:cxn>
                <a:cxn ang="0">
                  <a:pos x="53" y="444"/>
                </a:cxn>
                <a:cxn ang="0">
                  <a:pos x="49" y="435"/>
                </a:cxn>
                <a:cxn ang="0">
                  <a:pos x="48" y="428"/>
                </a:cxn>
                <a:cxn ang="0">
                  <a:pos x="44" y="428"/>
                </a:cxn>
                <a:cxn ang="0">
                  <a:pos x="43" y="432"/>
                </a:cxn>
                <a:cxn ang="0">
                  <a:pos x="40" y="436"/>
                </a:cxn>
                <a:cxn ang="0">
                  <a:pos x="11" y="402"/>
                </a:cxn>
                <a:cxn ang="0">
                  <a:pos x="0" y="319"/>
                </a:cxn>
                <a:cxn ang="0">
                  <a:pos x="4" y="282"/>
                </a:cxn>
                <a:cxn ang="0">
                  <a:pos x="9" y="277"/>
                </a:cxn>
                <a:cxn ang="0">
                  <a:pos x="32" y="198"/>
                </a:cxn>
                <a:cxn ang="0">
                  <a:pos x="64" y="156"/>
                </a:cxn>
                <a:cxn ang="0">
                  <a:pos x="69" y="199"/>
                </a:cxn>
                <a:cxn ang="0">
                  <a:pos x="92" y="237"/>
                </a:cxn>
                <a:cxn ang="0">
                  <a:pos x="122" y="227"/>
                </a:cxn>
                <a:cxn ang="0">
                  <a:pos x="140" y="150"/>
                </a:cxn>
                <a:cxn ang="0">
                  <a:pos x="129" y="151"/>
                </a:cxn>
                <a:cxn ang="0">
                  <a:pos x="116" y="152"/>
                </a:cxn>
                <a:cxn ang="0">
                  <a:pos x="105" y="134"/>
                </a:cxn>
                <a:cxn ang="0">
                  <a:pos x="122" y="129"/>
                </a:cxn>
                <a:cxn ang="0">
                  <a:pos x="141" y="130"/>
                </a:cxn>
                <a:cxn ang="0">
                  <a:pos x="144" y="122"/>
                </a:cxn>
                <a:cxn ang="0">
                  <a:pos x="125" y="118"/>
                </a:cxn>
                <a:cxn ang="0">
                  <a:pos x="95" y="121"/>
                </a:cxn>
                <a:cxn ang="0">
                  <a:pos x="95" y="125"/>
                </a:cxn>
                <a:cxn ang="0">
                  <a:pos x="95" y="127"/>
                </a:cxn>
                <a:cxn ang="0">
                  <a:pos x="97" y="130"/>
                </a:cxn>
                <a:cxn ang="0">
                  <a:pos x="88" y="152"/>
                </a:cxn>
                <a:cxn ang="0">
                  <a:pos x="67" y="147"/>
                </a:cxn>
                <a:cxn ang="0">
                  <a:pos x="86" y="120"/>
                </a:cxn>
                <a:cxn ang="0">
                  <a:pos x="105" y="92"/>
                </a:cxn>
                <a:cxn ang="0">
                  <a:pos x="86" y="76"/>
                </a:cxn>
                <a:cxn ang="0">
                  <a:pos x="91" y="50"/>
                </a:cxn>
                <a:cxn ang="0">
                  <a:pos x="126" y="9"/>
                </a:cxn>
                <a:cxn ang="0">
                  <a:pos x="151" y="13"/>
                </a:cxn>
                <a:cxn ang="0">
                  <a:pos x="164" y="40"/>
                </a:cxn>
                <a:cxn ang="0">
                  <a:pos x="199" y="43"/>
                </a:cxn>
                <a:cxn ang="0">
                  <a:pos x="227" y="48"/>
                </a:cxn>
                <a:cxn ang="0">
                  <a:pos x="250" y="95"/>
                </a:cxn>
                <a:cxn ang="0">
                  <a:pos x="250" y="103"/>
                </a:cxn>
              </a:cxnLst>
              <a:rect l="0" t="0" r="r" b="b"/>
              <a:pathLst>
                <a:path w="250" h="533">
                  <a:moveTo>
                    <a:pt x="250" y="107"/>
                  </a:moveTo>
                  <a:lnTo>
                    <a:pt x="237" y="117"/>
                  </a:lnTo>
                  <a:lnTo>
                    <a:pt x="224" y="127"/>
                  </a:lnTo>
                  <a:lnTo>
                    <a:pt x="213" y="137"/>
                  </a:lnTo>
                  <a:lnTo>
                    <a:pt x="202" y="147"/>
                  </a:lnTo>
                  <a:lnTo>
                    <a:pt x="192" y="158"/>
                  </a:lnTo>
                  <a:lnTo>
                    <a:pt x="182" y="169"/>
                  </a:lnTo>
                  <a:lnTo>
                    <a:pt x="173" y="180"/>
                  </a:lnTo>
                  <a:lnTo>
                    <a:pt x="166" y="193"/>
                  </a:lnTo>
                  <a:lnTo>
                    <a:pt x="168" y="202"/>
                  </a:lnTo>
                  <a:lnTo>
                    <a:pt x="169" y="212"/>
                  </a:lnTo>
                  <a:lnTo>
                    <a:pt x="171" y="221"/>
                  </a:lnTo>
                  <a:lnTo>
                    <a:pt x="174" y="228"/>
                  </a:lnTo>
                  <a:lnTo>
                    <a:pt x="175" y="237"/>
                  </a:lnTo>
                  <a:lnTo>
                    <a:pt x="176" y="246"/>
                  </a:lnTo>
                  <a:lnTo>
                    <a:pt x="176" y="255"/>
                  </a:lnTo>
                  <a:lnTo>
                    <a:pt x="176" y="263"/>
                  </a:lnTo>
                  <a:lnTo>
                    <a:pt x="173" y="271"/>
                  </a:lnTo>
                  <a:lnTo>
                    <a:pt x="170" y="276"/>
                  </a:lnTo>
                  <a:lnTo>
                    <a:pt x="168" y="281"/>
                  </a:lnTo>
                  <a:lnTo>
                    <a:pt x="165" y="285"/>
                  </a:lnTo>
                  <a:lnTo>
                    <a:pt x="164" y="289"/>
                  </a:lnTo>
                  <a:lnTo>
                    <a:pt x="161" y="292"/>
                  </a:lnTo>
                  <a:lnTo>
                    <a:pt x="160" y="299"/>
                  </a:lnTo>
                  <a:lnTo>
                    <a:pt x="158" y="305"/>
                  </a:lnTo>
                  <a:lnTo>
                    <a:pt x="159" y="334"/>
                  </a:lnTo>
                  <a:lnTo>
                    <a:pt x="159" y="362"/>
                  </a:lnTo>
                  <a:lnTo>
                    <a:pt x="160" y="391"/>
                  </a:lnTo>
                  <a:lnTo>
                    <a:pt x="160" y="418"/>
                  </a:lnTo>
                  <a:lnTo>
                    <a:pt x="160" y="446"/>
                  </a:lnTo>
                  <a:lnTo>
                    <a:pt x="159" y="474"/>
                  </a:lnTo>
                  <a:lnTo>
                    <a:pt x="159" y="502"/>
                  </a:lnTo>
                  <a:lnTo>
                    <a:pt x="159" y="529"/>
                  </a:lnTo>
                  <a:lnTo>
                    <a:pt x="153" y="533"/>
                  </a:lnTo>
                  <a:lnTo>
                    <a:pt x="145" y="533"/>
                  </a:lnTo>
                  <a:lnTo>
                    <a:pt x="137" y="533"/>
                  </a:lnTo>
                  <a:lnTo>
                    <a:pt x="130" y="531"/>
                  </a:lnTo>
                  <a:lnTo>
                    <a:pt x="124" y="527"/>
                  </a:lnTo>
                  <a:lnTo>
                    <a:pt x="116" y="522"/>
                  </a:lnTo>
                  <a:lnTo>
                    <a:pt x="108" y="515"/>
                  </a:lnTo>
                  <a:lnTo>
                    <a:pt x="102" y="508"/>
                  </a:lnTo>
                  <a:lnTo>
                    <a:pt x="96" y="500"/>
                  </a:lnTo>
                  <a:lnTo>
                    <a:pt x="91" y="493"/>
                  </a:lnTo>
                  <a:lnTo>
                    <a:pt x="86" y="485"/>
                  </a:lnTo>
                  <a:lnTo>
                    <a:pt x="82" y="479"/>
                  </a:lnTo>
                  <a:lnTo>
                    <a:pt x="79" y="471"/>
                  </a:lnTo>
                  <a:lnTo>
                    <a:pt x="78" y="465"/>
                  </a:lnTo>
                  <a:lnTo>
                    <a:pt x="78" y="460"/>
                  </a:lnTo>
                  <a:lnTo>
                    <a:pt x="79" y="456"/>
                  </a:lnTo>
                  <a:lnTo>
                    <a:pt x="81" y="455"/>
                  </a:lnTo>
                  <a:lnTo>
                    <a:pt x="82" y="455"/>
                  </a:lnTo>
                  <a:lnTo>
                    <a:pt x="83" y="454"/>
                  </a:lnTo>
                  <a:lnTo>
                    <a:pt x="85" y="452"/>
                  </a:lnTo>
                  <a:lnTo>
                    <a:pt x="86" y="451"/>
                  </a:lnTo>
                  <a:lnTo>
                    <a:pt x="87" y="451"/>
                  </a:lnTo>
                  <a:lnTo>
                    <a:pt x="88" y="450"/>
                  </a:lnTo>
                  <a:lnTo>
                    <a:pt x="90" y="449"/>
                  </a:lnTo>
                  <a:lnTo>
                    <a:pt x="90" y="441"/>
                  </a:lnTo>
                  <a:lnTo>
                    <a:pt x="92" y="433"/>
                  </a:lnTo>
                  <a:lnTo>
                    <a:pt x="96" y="426"/>
                  </a:lnTo>
                  <a:lnTo>
                    <a:pt x="100" y="420"/>
                  </a:lnTo>
                  <a:lnTo>
                    <a:pt x="110" y="406"/>
                  </a:lnTo>
                  <a:lnTo>
                    <a:pt x="120" y="392"/>
                  </a:lnTo>
                  <a:lnTo>
                    <a:pt x="126" y="384"/>
                  </a:lnTo>
                  <a:lnTo>
                    <a:pt x="131" y="377"/>
                  </a:lnTo>
                  <a:lnTo>
                    <a:pt x="135" y="369"/>
                  </a:lnTo>
                  <a:lnTo>
                    <a:pt x="139" y="360"/>
                  </a:lnTo>
                  <a:lnTo>
                    <a:pt x="141" y="352"/>
                  </a:lnTo>
                  <a:lnTo>
                    <a:pt x="142" y="341"/>
                  </a:lnTo>
                  <a:lnTo>
                    <a:pt x="141" y="331"/>
                  </a:lnTo>
                  <a:lnTo>
                    <a:pt x="140" y="321"/>
                  </a:lnTo>
                  <a:lnTo>
                    <a:pt x="140" y="315"/>
                  </a:lnTo>
                  <a:lnTo>
                    <a:pt x="141" y="307"/>
                  </a:lnTo>
                  <a:lnTo>
                    <a:pt x="142" y="301"/>
                  </a:lnTo>
                  <a:lnTo>
                    <a:pt x="144" y="295"/>
                  </a:lnTo>
                  <a:lnTo>
                    <a:pt x="146" y="287"/>
                  </a:lnTo>
                  <a:lnTo>
                    <a:pt x="147" y="281"/>
                  </a:lnTo>
                  <a:lnTo>
                    <a:pt x="147" y="273"/>
                  </a:lnTo>
                  <a:lnTo>
                    <a:pt x="149" y="266"/>
                  </a:lnTo>
                  <a:lnTo>
                    <a:pt x="147" y="266"/>
                  </a:lnTo>
                  <a:lnTo>
                    <a:pt x="147" y="266"/>
                  </a:lnTo>
                  <a:lnTo>
                    <a:pt x="147" y="266"/>
                  </a:lnTo>
                  <a:lnTo>
                    <a:pt x="147" y="266"/>
                  </a:lnTo>
                  <a:lnTo>
                    <a:pt x="147" y="265"/>
                  </a:lnTo>
                  <a:lnTo>
                    <a:pt x="146" y="265"/>
                  </a:lnTo>
                  <a:lnTo>
                    <a:pt x="146" y="265"/>
                  </a:lnTo>
                  <a:lnTo>
                    <a:pt x="146" y="265"/>
                  </a:lnTo>
                  <a:lnTo>
                    <a:pt x="146" y="265"/>
                  </a:lnTo>
                  <a:lnTo>
                    <a:pt x="145" y="265"/>
                  </a:lnTo>
                  <a:lnTo>
                    <a:pt x="145" y="266"/>
                  </a:lnTo>
                  <a:lnTo>
                    <a:pt x="144" y="266"/>
                  </a:lnTo>
                  <a:lnTo>
                    <a:pt x="144" y="266"/>
                  </a:lnTo>
                  <a:lnTo>
                    <a:pt x="144" y="266"/>
                  </a:lnTo>
                  <a:lnTo>
                    <a:pt x="142" y="267"/>
                  </a:lnTo>
                  <a:lnTo>
                    <a:pt x="142" y="267"/>
                  </a:lnTo>
                  <a:lnTo>
                    <a:pt x="142" y="273"/>
                  </a:lnTo>
                  <a:lnTo>
                    <a:pt x="141" y="280"/>
                  </a:lnTo>
                  <a:lnTo>
                    <a:pt x="140" y="286"/>
                  </a:lnTo>
                  <a:lnTo>
                    <a:pt x="139" y="292"/>
                  </a:lnTo>
                  <a:lnTo>
                    <a:pt x="136" y="299"/>
                  </a:lnTo>
                  <a:lnTo>
                    <a:pt x="135" y="305"/>
                  </a:lnTo>
                  <a:lnTo>
                    <a:pt x="134" y="310"/>
                  </a:lnTo>
                  <a:lnTo>
                    <a:pt x="132" y="315"/>
                  </a:lnTo>
                  <a:lnTo>
                    <a:pt x="132" y="326"/>
                  </a:lnTo>
                  <a:lnTo>
                    <a:pt x="132" y="336"/>
                  </a:lnTo>
                  <a:lnTo>
                    <a:pt x="131" y="345"/>
                  </a:lnTo>
                  <a:lnTo>
                    <a:pt x="130" y="354"/>
                  </a:lnTo>
                  <a:lnTo>
                    <a:pt x="125" y="370"/>
                  </a:lnTo>
                  <a:lnTo>
                    <a:pt x="119" y="384"/>
                  </a:lnTo>
                  <a:lnTo>
                    <a:pt x="110" y="398"/>
                  </a:lnTo>
                  <a:lnTo>
                    <a:pt x="100" y="412"/>
                  </a:lnTo>
                  <a:lnTo>
                    <a:pt x="88" y="427"/>
                  </a:lnTo>
                  <a:lnTo>
                    <a:pt x="77" y="444"/>
                  </a:lnTo>
                  <a:lnTo>
                    <a:pt x="73" y="444"/>
                  </a:lnTo>
                  <a:lnTo>
                    <a:pt x="69" y="444"/>
                  </a:lnTo>
                  <a:lnTo>
                    <a:pt x="66" y="444"/>
                  </a:lnTo>
                  <a:lnTo>
                    <a:pt x="62" y="445"/>
                  </a:lnTo>
                  <a:lnTo>
                    <a:pt x="59" y="444"/>
                  </a:lnTo>
                  <a:lnTo>
                    <a:pt x="56" y="444"/>
                  </a:lnTo>
                  <a:lnTo>
                    <a:pt x="53" y="444"/>
                  </a:lnTo>
                  <a:lnTo>
                    <a:pt x="51" y="442"/>
                  </a:lnTo>
                  <a:lnTo>
                    <a:pt x="49" y="441"/>
                  </a:lnTo>
                  <a:lnTo>
                    <a:pt x="49" y="439"/>
                  </a:lnTo>
                  <a:lnTo>
                    <a:pt x="49" y="437"/>
                  </a:lnTo>
                  <a:lnTo>
                    <a:pt x="49" y="435"/>
                  </a:lnTo>
                  <a:lnTo>
                    <a:pt x="49" y="433"/>
                  </a:lnTo>
                  <a:lnTo>
                    <a:pt x="49" y="431"/>
                  </a:lnTo>
                  <a:lnTo>
                    <a:pt x="49" y="430"/>
                  </a:lnTo>
                  <a:lnTo>
                    <a:pt x="48" y="428"/>
                  </a:lnTo>
                  <a:lnTo>
                    <a:pt x="48" y="428"/>
                  </a:lnTo>
                  <a:lnTo>
                    <a:pt x="47" y="428"/>
                  </a:lnTo>
                  <a:lnTo>
                    <a:pt x="45" y="428"/>
                  </a:lnTo>
                  <a:lnTo>
                    <a:pt x="45" y="428"/>
                  </a:lnTo>
                  <a:lnTo>
                    <a:pt x="44" y="428"/>
                  </a:lnTo>
                  <a:lnTo>
                    <a:pt x="44" y="428"/>
                  </a:lnTo>
                  <a:lnTo>
                    <a:pt x="43" y="428"/>
                  </a:lnTo>
                  <a:lnTo>
                    <a:pt x="42" y="428"/>
                  </a:lnTo>
                  <a:lnTo>
                    <a:pt x="42" y="430"/>
                  </a:lnTo>
                  <a:lnTo>
                    <a:pt x="42" y="431"/>
                  </a:lnTo>
                  <a:lnTo>
                    <a:pt x="43" y="432"/>
                  </a:lnTo>
                  <a:lnTo>
                    <a:pt x="42" y="433"/>
                  </a:lnTo>
                  <a:lnTo>
                    <a:pt x="42" y="433"/>
                  </a:lnTo>
                  <a:lnTo>
                    <a:pt x="42" y="435"/>
                  </a:lnTo>
                  <a:lnTo>
                    <a:pt x="42" y="435"/>
                  </a:lnTo>
                  <a:lnTo>
                    <a:pt x="40" y="436"/>
                  </a:lnTo>
                  <a:lnTo>
                    <a:pt x="33" y="432"/>
                  </a:lnTo>
                  <a:lnTo>
                    <a:pt x="27" y="427"/>
                  </a:lnTo>
                  <a:lnTo>
                    <a:pt x="22" y="420"/>
                  </a:lnTo>
                  <a:lnTo>
                    <a:pt x="17" y="411"/>
                  </a:lnTo>
                  <a:lnTo>
                    <a:pt x="11" y="402"/>
                  </a:lnTo>
                  <a:lnTo>
                    <a:pt x="9" y="391"/>
                  </a:lnTo>
                  <a:lnTo>
                    <a:pt x="6" y="379"/>
                  </a:lnTo>
                  <a:lnTo>
                    <a:pt x="4" y="367"/>
                  </a:lnTo>
                  <a:lnTo>
                    <a:pt x="1" y="343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4"/>
                  </a:lnTo>
                  <a:lnTo>
                    <a:pt x="1" y="282"/>
                  </a:lnTo>
                  <a:lnTo>
                    <a:pt x="3" y="282"/>
                  </a:lnTo>
                  <a:lnTo>
                    <a:pt x="4" y="282"/>
                  </a:lnTo>
                  <a:lnTo>
                    <a:pt x="4" y="281"/>
                  </a:lnTo>
                  <a:lnTo>
                    <a:pt x="5" y="281"/>
                  </a:lnTo>
                  <a:lnTo>
                    <a:pt x="6" y="280"/>
                  </a:lnTo>
                  <a:lnTo>
                    <a:pt x="8" y="278"/>
                  </a:lnTo>
                  <a:lnTo>
                    <a:pt x="9" y="277"/>
                  </a:lnTo>
                  <a:lnTo>
                    <a:pt x="9" y="260"/>
                  </a:lnTo>
                  <a:lnTo>
                    <a:pt x="13" y="243"/>
                  </a:lnTo>
                  <a:lnTo>
                    <a:pt x="18" y="228"/>
                  </a:lnTo>
                  <a:lnTo>
                    <a:pt x="24" y="212"/>
                  </a:lnTo>
                  <a:lnTo>
                    <a:pt x="32" y="198"/>
                  </a:lnTo>
                  <a:lnTo>
                    <a:pt x="40" y="183"/>
                  </a:lnTo>
                  <a:lnTo>
                    <a:pt x="51" y="168"/>
                  </a:lnTo>
                  <a:lnTo>
                    <a:pt x="62" y="154"/>
                  </a:lnTo>
                  <a:lnTo>
                    <a:pt x="63" y="154"/>
                  </a:lnTo>
                  <a:lnTo>
                    <a:pt x="64" y="156"/>
                  </a:lnTo>
                  <a:lnTo>
                    <a:pt x="66" y="160"/>
                  </a:lnTo>
                  <a:lnTo>
                    <a:pt x="66" y="164"/>
                  </a:lnTo>
                  <a:lnTo>
                    <a:pt x="68" y="174"/>
                  </a:lnTo>
                  <a:lnTo>
                    <a:pt x="68" y="187"/>
                  </a:lnTo>
                  <a:lnTo>
                    <a:pt x="69" y="199"/>
                  </a:lnTo>
                  <a:lnTo>
                    <a:pt x="71" y="212"/>
                  </a:lnTo>
                  <a:lnTo>
                    <a:pt x="72" y="221"/>
                  </a:lnTo>
                  <a:lnTo>
                    <a:pt x="73" y="227"/>
                  </a:lnTo>
                  <a:lnTo>
                    <a:pt x="83" y="233"/>
                  </a:lnTo>
                  <a:lnTo>
                    <a:pt x="92" y="237"/>
                  </a:lnTo>
                  <a:lnTo>
                    <a:pt x="100" y="238"/>
                  </a:lnTo>
                  <a:lnTo>
                    <a:pt x="106" y="238"/>
                  </a:lnTo>
                  <a:lnTo>
                    <a:pt x="112" y="236"/>
                  </a:lnTo>
                  <a:lnTo>
                    <a:pt x="117" y="232"/>
                  </a:lnTo>
                  <a:lnTo>
                    <a:pt x="122" y="227"/>
                  </a:lnTo>
                  <a:lnTo>
                    <a:pt x="126" y="221"/>
                  </a:lnTo>
                  <a:lnTo>
                    <a:pt x="131" y="204"/>
                  </a:lnTo>
                  <a:lnTo>
                    <a:pt x="135" y="187"/>
                  </a:lnTo>
                  <a:lnTo>
                    <a:pt x="137" y="168"/>
                  </a:lnTo>
                  <a:lnTo>
                    <a:pt x="140" y="150"/>
                  </a:lnTo>
                  <a:lnTo>
                    <a:pt x="137" y="149"/>
                  </a:lnTo>
                  <a:lnTo>
                    <a:pt x="135" y="149"/>
                  </a:lnTo>
                  <a:lnTo>
                    <a:pt x="134" y="149"/>
                  </a:lnTo>
                  <a:lnTo>
                    <a:pt x="131" y="150"/>
                  </a:lnTo>
                  <a:lnTo>
                    <a:pt x="129" y="151"/>
                  </a:lnTo>
                  <a:lnTo>
                    <a:pt x="127" y="154"/>
                  </a:lnTo>
                  <a:lnTo>
                    <a:pt x="126" y="155"/>
                  </a:lnTo>
                  <a:lnTo>
                    <a:pt x="125" y="155"/>
                  </a:lnTo>
                  <a:lnTo>
                    <a:pt x="121" y="155"/>
                  </a:lnTo>
                  <a:lnTo>
                    <a:pt x="116" y="152"/>
                  </a:lnTo>
                  <a:lnTo>
                    <a:pt x="112" y="150"/>
                  </a:lnTo>
                  <a:lnTo>
                    <a:pt x="110" y="147"/>
                  </a:lnTo>
                  <a:lnTo>
                    <a:pt x="107" y="144"/>
                  </a:lnTo>
                  <a:lnTo>
                    <a:pt x="106" y="139"/>
                  </a:lnTo>
                  <a:lnTo>
                    <a:pt x="105" y="134"/>
                  </a:lnTo>
                  <a:lnTo>
                    <a:pt x="105" y="127"/>
                  </a:lnTo>
                  <a:lnTo>
                    <a:pt x="110" y="127"/>
                  </a:lnTo>
                  <a:lnTo>
                    <a:pt x="113" y="129"/>
                  </a:lnTo>
                  <a:lnTo>
                    <a:pt x="119" y="129"/>
                  </a:lnTo>
                  <a:lnTo>
                    <a:pt x="122" y="129"/>
                  </a:lnTo>
                  <a:lnTo>
                    <a:pt x="127" y="130"/>
                  </a:lnTo>
                  <a:lnTo>
                    <a:pt x="131" y="130"/>
                  </a:lnTo>
                  <a:lnTo>
                    <a:pt x="136" y="130"/>
                  </a:lnTo>
                  <a:lnTo>
                    <a:pt x="140" y="131"/>
                  </a:lnTo>
                  <a:lnTo>
                    <a:pt x="141" y="130"/>
                  </a:lnTo>
                  <a:lnTo>
                    <a:pt x="142" y="129"/>
                  </a:lnTo>
                  <a:lnTo>
                    <a:pt x="142" y="127"/>
                  </a:lnTo>
                  <a:lnTo>
                    <a:pt x="142" y="126"/>
                  </a:lnTo>
                  <a:lnTo>
                    <a:pt x="144" y="125"/>
                  </a:lnTo>
                  <a:lnTo>
                    <a:pt x="144" y="122"/>
                  </a:lnTo>
                  <a:lnTo>
                    <a:pt x="144" y="121"/>
                  </a:lnTo>
                  <a:lnTo>
                    <a:pt x="144" y="118"/>
                  </a:lnTo>
                  <a:lnTo>
                    <a:pt x="137" y="118"/>
                  </a:lnTo>
                  <a:lnTo>
                    <a:pt x="131" y="117"/>
                  </a:lnTo>
                  <a:lnTo>
                    <a:pt x="125" y="118"/>
                  </a:lnTo>
                  <a:lnTo>
                    <a:pt x="119" y="118"/>
                  </a:lnTo>
                  <a:lnTo>
                    <a:pt x="112" y="118"/>
                  </a:lnTo>
                  <a:lnTo>
                    <a:pt x="106" y="120"/>
                  </a:lnTo>
                  <a:lnTo>
                    <a:pt x="100" y="120"/>
                  </a:lnTo>
                  <a:lnTo>
                    <a:pt x="95" y="121"/>
                  </a:lnTo>
                  <a:lnTo>
                    <a:pt x="95" y="121"/>
                  </a:lnTo>
                  <a:lnTo>
                    <a:pt x="95" y="122"/>
                  </a:lnTo>
                  <a:lnTo>
                    <a:pt x="95" y="124"/>
                  </a:lnTo>
                  <a:lnTo>
                    <a:pt x="95" y="124"/>
                  </a:lnTo>
                  <a:lnTo>
                    <a:pt x="95" y="125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95" y="129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0"/>
                  </a:lnTo>
                  <a:lnTo>
                    <a:pt x="97" y="130"/>
                  </a:lnTo>
                  <a:lnTo>
                    <a:pt x="97" y="130"/>
                  </a:lnTo>
                  <a:lnTo>
                    <a:pt x="95" y="140"/>
                  </a:lnTo>
                  <a:lnTo>
                    <a:pt x="93" y="146"/>
                  </a:lnTo>
                  <a:lnTo>
                    <a:pt x="91" y="150"/>
                  </a:lnTo>
                  <a:lnTo>
                    <a:pt x="88" y="152"/>
                  </a:lnTo>
                  <a:lnTo>
                    <a:pt x="85" y="152"/>
                  </a:lnTo>
                  <a:lnTo>
                    <a:pt x="79" y="152"/>
                  </a:lnTo>
                  <a:lnTo>
                    <a:pt x="73" y="152"/>
                  </a:lnTo>
                  <a:lnTo>
                    <a:pt x="66" y="151"/>
                  </a:lnTo>
                  <a:lnTo>
                    <a:pt x="67" y="147"/>
                  </a:lnTo>
                  <a:lnTo>
                    <a:pt x="68" y="144"/>
                  </a:lnTo>
                  <a:lnTo>
                    <a:pt x="69" y="140"/>
                  </a:lnTo>
                  <a:lnTo>
                    <a:pt x="72" y="135"/>
                  </a:lnTo>
                  <a:lnTo>
                    <a:pt x="78" y="127"/>
                  </a:lnTo>
                  <a:lnTo>
                    <a:pt x="86" y="120"/>
                  </a:lnTo>
                  <a:lnTo>
                    <a:pt x="92" y="112"/>
                  </a:lnTo>
                  <a:lnTo>
                    <a:pt x="98" y="105"/>
                  </a:lnTo>
                  <a:lnTo>
                    <a:pt x="101" y="101"/>
                  </a:lnTo>
                  <a:lnTo>
                    <a:pt x="103" y="97"/>
                  </a:lnTo>
                  <a:lnTo>
                    <a:pt x="105" y="92"/>
                  </a:lnTo>
                  <a:lnTo>
                    <a:pt x="105" y="88"/>
                  </a:lnTo>
                  <a:lnTo>
                    <a:pt x="100" y="84"/>
                  </a:lnTo>
                  <a:lnTo>
                    <a:pt x="95" y="81"/>
                  </a:lnTo>
                  <a:lnTo>
                    <a:pt x="90" y="78"/>
                  </a:lnTo>
                  <a:lnTo>
                    <a:pt x="86" y="76"/>
                  </a:lnTo>
                  <a:lnTo>
                    <a:pt x="83" y="73"/>
                  </a:lnTo>
                  <a:lnTo>
                    <a:pt x="82" y="68"/>
                  </a:lnTo>
                  <a:lnTo>
                    <a:pt x="83" y="63"/>
                  </a:lnTo>
                  <a:lnTo>
                    <a:pt x="87" y="55"/>
                  </a:lnTo>
                  <a:lnTo>
                    <a:pt x="91" y="50"/>
                  </a:lnTo>
                  <a:lnTo>
                    <a:pt x="96" y="43"/>
                  </a:lnTo>
                  <a:lnTo>
                    <a:pt x="103" y="35"/>
                  </a:lnTo>
                  <a:lnTo>
                    <a:pt x="111" y="25"/>
                  </a:lnTo>
                  <a:lnTo>
                    <a:pt x="119" y="16"/>
                  </a:lnTo>
                  <a:lnTo>
                    <a:pt x="126" y="9"/>
                  </a:lnTo>
                  <a:lnTo>
                    <a:pt x="134" y="4"/>
                  </a:lnTo>
                  <a:lnTo>
                    <a:pt x="139" y="0"/>
                  </a:lnTo>
                  <a:lnTo>
                    <a:pt x="144" y="6"/>
                  </a:lnTo>
                  <a:lnTo>
                    <a:pt x="147" y="10"/>
                  </a:lnTo>
                  <a:lnTo>
                    <a:pt x="151" y="13"/>
                  </a:lnTo>
                  <a:lnTo>
                    <a:pt x="153" y="15"/>
                  </a:lnTo>
                  <a:lnTo>
                    <a:pt x="155" y="19"/>
                  </a:lnTo>
                  <a:lnTo>
                    <a:pt x="158" y="24"/>
                  </a:lnTo>
                  <a:lnTo>
                    <a:pt x="160" y="30"/>
                  </a:lnTo>
                  <a:lnTo>
                    <a:pt x="164" y="40"/>
                  </a:lnTo>
                  <a:lnTo>
                    <a:pt x="170" y="44"/>
                  </a:lnTo>
                  <a:lnTo>
                    <a:pt x="176" y="45"/>
                  </a:lnTo>
                  <a:lnTo>
                    <a:pt x="183" y="47"/>
                  </a:lnTo>
                  <a:lnTo>
                    <a:pt x="188" y="45"/>
                  </a:lnTo>
                  <a:lnTo>
                    <a:pt x="199" y="43"/>
                  </a:lnTo>
                  <a:lnTo>
                    <a:pt x="208" y="40"/>
                  </a:lnTo>
                  <a:lnTo>
                    <a:pt x="213" y="40"/>
                  </a:lnTo>
                  <a:lnTo>
                    <a:pt x="217" y="40"/>
                  </a:lnTo>
                  <a:lnTo>
                    <a:pt x="222" y="44"/>
                  </a:lnTo>
                  <a:lnTo>
                    <a:pt x="227" y="48"/>
                  </a:lnTo>
                  <a:lnTo>
                    <a:pt x="232" y="55"/>
                  </a:lnTo>
                  <a:lnTo>
                    <a:pt x="237" y="64"/>
                  </a:lnTo>
                  <a:lnTo>
                    <a:pt x="243" y="77"/>
                  </a:lnTo>
                  <a:lnTo>
                    <a:pt x="250" y="93"/>
                  </a:lnTo>
                  <a:lnTo>
                    <a:pt x="250" y="95"/>
                  </a:lnTo>
                  <a:lnTo>
                    <a:pt x="250" y="97"/>
                  </a:lnTo>
                  <a:lnTo>
                    <a:pt x="250" y="98"/>
                  </a:lnTo>
                  <a:lnTo>
                    <a:pt x="250" y="101"/>
                  </a:lnTo>
                  <a:lnTo>
                    <a:pt x="250" y="102"/>
                  </a:lnTo>
                  <a:lnTo>
                    <a:pt x="250" y="103"/>
                  </a:lnTo>
                  <a:lnTo>
                    <a:pt x="250" y="106"/>
                  </a:lnTo>
                  <a:lnTo>
                    <a:pt x="250" y="107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" name="Freeform 237"/>
            <p:cNvSpPr>
              <a:spLocks/>
            </p:cNvSpPr>
            <p:nvPr/>
          </p:nvSpPr>
          <p:spPr bwMode="auto">
            <a:xfrm>
              <a:off x="5277" y="410"/>
              <a:ext cx="97" cy="152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91" y="21"/>
                </a:cxn>
                <a:cxn ang="0">
                  <a:pos x="86" y="21"/>
                </a:cxn>
                <a:cxn ang="0">
                  <a:pos x="82" y="21"/>
                </a:cxn>
                <a:cxn ang="0">
                  <a:pos x="80" y="29"/>
                </a:cxn>
                <a:cxn ang="0">
                  <a:pos x="82" y="40"/>
                </a:cxn>
                <a:cxn ang="0">
                  <a:pos x="86" y="53"/>
                </a:cxn>
                <a:cxn ang="0">
                  <a:pos x="88" y="65"/>
                </a:cxn>
                <a:cxn ang="0">
                  <a:pos x="85" y="74"/>
                </a:cxn>
                <a:cxn ang="0">
                  <a:pos x="78" y="75"/>
                </a:cxn>
                <a:cxn ang="0">
                  <a:pos x="75" y="75"/>
                </a:cxn>
                <a:cxn ang="0">
                  <a:pos x="71" y="78"/>
                </a:cxn>
                <a:cxn ang="0">
                  <a:pos x="63" y="83"/>
                </a:cxn>
                <a:cxn ang="0">
                  <a:pos x="53" y="88"/>
                </a:cxn>
                <a:cxn ang="0">
                  <a:pos x="47" y="95"/>
                </a:cxn>
                <a:cxn ang="0">
                  <a:pos x="46" y="105"/>
                </a:cxn>
                <a:cxn ang="0">
                  <a:pos x="47" y="123"/>
                </a:cxn>
                <a:cxn ang="0">
                  <a:pos x="51" y="142"/>
                </a:cxn>
                <a:cxn ang="0">
                  <a:pos x="43" y="150"/>
                </a:cxn>
                <a:cxn ang="0">
                  <a:pos x="30" y="152"/>
                </a:cxn>
                <a:cxn ang="0">
                  <a:pos x="24" y="151"/>
                </a:cxn>
                <a:cxn ang="0">
                  <a:pos x="22" y="146"/>
                </a:cxn>
                <a:cxn ang="0">
                  <a:pos x="22" y="136"/>
                </a:cxn>
                <a:cxn ang="0">
                  <a:pos x="25" y="121"/>
                </a:cxn>
                <a:cxn ang="0">
                  <a:pos x="22" y="116"/>
                </a:cxn>
                <a:cxn ang="0">
                  <a:pos x="14" y="116"/>
                </a:cxn>
                <a:cxn ang="0">
                  <a:pos x="9" y="116"/>
                </a:cxn>
                <a:cxn ang="0">
                  <a:pos x="3" y="113"/>
                </a:cxn>
                <a:cxn ang="0">
                  <a:pos x="0" y="105"/>
                </a:cxn>
                <a:cxn ang="0">
                  <a:pos x="4" y="98"/>
                </a:cxn>
                <a:cxn ang="0">
                  <a:pos x="10" y="95"/>
                </a:cxn>
                <a:cxn ang="0">
                  <a:pos x="18" y="92"/>
                </a:cxn>
                <a:cxn ang="0">
                  <a:pos x="22" y="87"/>
                </a:cxn>
                <a:cxn ang="0">
                  <a:pos x="20" y="85"/>
                </a:cxn>
                <a:cxn ang="0">
                  <a:pos x="20" y="84"/>
                </a:cxn>
                <a:cxn ang="0">
                  <a:pos x="20" y="83"/>
                </a:cxn>
                <a:cxn ang="0">
                  <a:pos x="19" y="83"/>
                </a:cxn>
                <a:cxn ang="0">
                  <a:pos x="15" y="82"/>
                </a:cxn>
                <a:cxn ang="0">
                  <a:pos x="13" y="82"/>
                </a:cxn>
                <a:cxn ang="0">
                  <a:pos x="10" y="82"/>
                </a:cxn>
                <a:cxn ang="0">
                  <a:pos x="7" y="75"/>
                </a:cxn>
                <a:cxn ang="0">
                  <a:pos x="9" y="63"/>
                </a:cxn>
                <a:cxn ang="0">
                  <a:pos x="18" y="50"/>
                </a:cxn>
                <a:cxn ang="0">
                  <a:pos x="30" y="36"/>
                </a:cxn>
                <a:cxn ang="0">
                  <a:pos x="54" y="19"/>
                </a:cxn>
                <a:cxn ang="0">
                  <a:pos x="83" y="2"/>
                </a:cxn>
                <a:cxn ang="0">
                  <a:pos x="95" y="2"/>
                </a:cxn>
                <a:cxn ang="0">
                  <a:pos x="96" y="6"/>
                </a:cxn>
                <a:cxn ang="0">
                  <a:pos x="97" y="10"/>
                </a:cxn>
                <a:cxn ang="0">
                  <a:pos x="97" y="13"/>
                </a:cxn>
              </a:cxnLst>
              <a:rect l="0" t="0" r="r" b="b"/>
              <a:pathLst>
                <a:path w="97" h="152">
                  <a:moveTo>
                    <a:pt x="97" y="16"/>
                  </a:moveTo>
                  <a:lnTo>
                    <a:pt x="95" y="19"/>
                  </a:lnTo>
                  <a:lnTo>
                    <a:pt x="92" y="20"/>
                  </a:lnTo>
                  <a:lnTo>
                    <a:pt x="91" y="21"/>
                  </a:lnTo>
                  <a:lnTo>
                    <a:pt x="88" y="21"/>
                  </a:lnTo>
                  <a:lnTo>
                    <a:pt x="86" y="21"/>
                  </a:lnTo>
                  <a:lnTo>
                    <a:pt x="83" y="21"/>
                  </a:lnTo>
                  <a:lnTo>
                    <a:pt x="82" y="21"/>
                  </a:lnTo>
                  <a:lnTo>
                    <a:pt x="80" y="22"/>
                  </a:lnTo>
                  <a:lnTo>
                    <a:pt x="80" y="29"/>
                  </a:lnTo>
                  <a:lnTo>
                    <a:pt x="81" y="35"/>
                  </a:lnTo>
                  <a:lnTo>
                    <a:pt x="82" y="40"/>
                  </a:lnTo>
                  <a:lnTo>
                    <a:pt x="85" y="46"/>
                  </a:lnTo>
                  <a:lnTo>
                    <a:pt x="86" y="53"/>
                  </a:lnTo>
                  <a:lnTo>
                    <a:pt x="87" y="59"/>
                  </a:lnTo>
                  <a:lnTo>
                    <a:pt x="88" y="65"/>
                  </a:lnTo>
                  <a:lnTo>
                    <a:pt x="88" y="73"/>
                  </a:lnTo>
                  <a:lnTo>
                    <a:pt x="85" y="74"/>
                  </a:lnTo>
                  <a:lnTo>
                    <a:pt x="82" y="75"/>
                  </a:lnTo>
                  <a:lnTo>
                    <a:pt x="78" y="75"/>
                  </a:lnTo>
                  <a:lnTo>
                    <a:pt x="77" y="75"/>
                  </a:lnTo>
                  <a:lnTo>
                    <a:pt x="75" y="75"/>
                  </a:lnTo>
                  <a:lnTo>
                    <a:pt x="73" y="75"/>
                  </a:lnTo>
                  <a:lnTo>
                    <a:pt x="71" y="78"/>
                  </a:lnTo>
                  <a:lnTo>
                    <a:pt x="70" y="83"/>
                  </a:lnTo>
                  <a:lnTo>
                    <a:pt x="63" y="83"/>
                  </a:lnTo>
                  <a:lnTo>
                    <a:pt x="57" y="85"/>
                  </a:lnTo>
                  <a:lnTo>
                    <a:pt x="53" y="88"/>
                  </a:lnTo>
                  <a:lnTo>
                    <a:pt x="49" y="92"/>
                  </a:lnTo>
                  <a:lnTo>
                    <a:pt x="47" y="95"/>
                  </a:lnTo>
                  <a:lnTo>
                    <a:pt x="46" y="100"/>
                  </a:lnTo>
                  <a:lnTo>
                    <a:pt x="46" y="105"/>
                  </a:lnTo>
                  <a:lnTo>
                    <a:pt x="46" y="112"/>
                  </a:lnTo>
                  <a:lnTo>
                    <a:pt x="47" y="123"/>
                  </a:lnTo>
                  <a:lnTo>
                    <a:pt x="48" y="133"/>
                  </a:lnTo>
                  <a:lnTo>
                    <a:pt x="51" y="142"/>
                  </a:lnTo>
                  <a:lnTo>
                    <a:pt x="51" y="147"/>
                  </a:lnTo>
                  <a:lnTo>
                    <a:pt x="43" y="150"/>
                  </a:lnTo>
                  <a:lnTo>
                    <a:pt x="36" y="152"/>
                  </a:lnTo>
                  <a:lnTo>
                    <a:pt x="30" y="152"/>
                  </a:lnTo>
                  <a:lnTo>
                    <a:pt x="27" y="152"/>
                  </a:lnTo>
                  <a:lnTo>
                    <a:pt x="24" y="151"/>
                  </a:lnTo>
                  <a:lnTo>
                    <a:pt x="23" y="150"/>
                  </a:lnTo>
                  <a:lnTo>
                    <a:pt x="22" y="146"/>
                  </a:lnTo>
                  <a:lnTo>
                    <a:pt x="22" y="143"/>
                  </a:lnTo>
                  <a:lnTo>
                    <a:pt x="22" y="136"/>
                  </a:lnTo>
                  <a:lnTo>
                    <a:pt x="24" y="128"/>
                  </a:lnTo>
                  <a:lnTo>
                    <a:pt x="25" y="121"/>
                  </a:lnTo>
                  <a:lnTo>
                    <a:pt x="25" y="116"/>
                  </a:lnTo>
                  <a:lnTo>
                    <a:pt x="22" y="116"/>
                  </a:lnTo>
                  <a:lnTo>
                    <a:pt x="18" y="116"/>
                  </a:lnTo>
                  <a:lnTo>
                    <a:pt x="14" y="116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7" y="114"/>
                  </a:lnTo>
                  <a:lnTo>
                    <a:pt x="3" y="113"/>
                  </a:lnTo>
                  <a:lnTo>
                    <a:pt x="0" y="112"/>
                  </a:lnTo>
                  <a:lnTo>
                    <a:pt x="0" y="105"/>
                  </a:lnTo>
                  <a:lnTo>
                    <a:pt x="1" y="100"/>
                  </a:lnTo>
                  <a:lnTo>
                    <a:pt x="4" y="98"/>
                  </a:lnTo>
                  <a:lnTo>
                    <a:pt x="7" y="97"/>
                  </a:lnTo>
                  <a:lnTo>
                    <a:pt x="10" y="95"/>
                  </a:lnTo>
                  <a:lnTo>
                    <a:pt x="14" y="94"/>
                  </a:lnTo>
                  <a:lnTo>
                    <a:pt x="18" y="92"/>
                  </a:lnTo>
                  <a:lnTo>
                    <a:pt x="22" y="88"/>
                  </a:lnTo>
                  <a:lnTo>
                    <a:pt x="22" y="87"/>
                  </a:lnTo>
                  <a:lnTo>
                    <a:pt x="20" y="87"/>
                  </a:lnTo>
                  <a:lnTo>
                    <a:pt x="20" y="85"/>
                  </a:lnTo>
                  <a:lnTo>
                    <a:pt x="20" y="85"/>
                  </a:lnTo>
                  <a:lnTo>
                    <a:pt x="20" y="84"/>
                  </a:lnTo>
                  <a:lnTo>
                    <a:pt x="20" y="84"/>
                  </a:lnTo>
                  <a:lnTo>
                    <a:pt x="20" y="83"/>
                  </a:lnTo>
                  <a:lnTo>
                    <a:pt x="20" y="83"/>
                  </a:lnTo>
                  <a:lnTo>
                    <a:pt x="19" y="83"/>
                  </a:lnTo>
                  <a:lnTo>
                    <a:pt x="17" y="82"/>
                  </a:lnTo>
                  <a:lnTo>
                    <a:pt x="15" y="82"/>
                  </a:lnTo>
                  <a:lnTo>
                    <a:pt x="14" y="82"/>
                  </a:lnTo>
                  <a:lnTo>
                    <a:pt x="13" y="82"/>
                  </a:lnTo>
                  <a:lnTo>
                    <a:pt x="12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75"/>
                  </a:lnTo>
                  <a:lnTo>
                    <a:pt x="8" y="69"/>
                  </a:lnTo>
                  <a:lnTo>
                    <a:pt x="9" y="63"/>
                  </a:lnTo>
                  <a:lnTo>
                    <a:pt x="13" y="56"/>
                  </a:lnTo>
                  <a:lnTo>
                    <a:pt x="18" y="50"/>
                  </a:lnTo>
                  <a:lnTo>
                    <a:pt x="24" y="42"/>
                  </a:lnTo>
                  <a:lnTo>
                    <a:pt x="30" y="36"/>
                  </a:lnTo>
                  <a:lnTo>
                    <a:pt x="38" y="30"/>
                  </a:lnTo>
                  <a:lnTo>
                    <a:pt x="54" y="19"/>
                  </a:lnTo>
                  <a:lnTo>
                    <a:pt x="70" y="8"/>
                  </a:lnTo>
                  <a:lnTo>
                    <a:pt x="83" y="2"/>
                  </a:lnTo>
                  <a:lnTo>
                    <a:pt x="92" y="0"/>
                  </a:lnTo>
                  <a:lnTo>
                    <a:pt x="95" y="2"/>
                  </a:lnTo>
                  <a:lnTo>
                    <a:pt x="96" y="5"/>
                  </a:lnTo>
                  <a:lnTo>
                    <a:pt x="96" y="6"/>
                  </a:lnTo>
                  <a:lnTo>
                    <a:pt x="97" y="8"/>
                  </a:lnTo>
                  <a:lnTo>
                    <a:pt x="97" y="10"/>
                  </a:lnTo>
                  <a:lnTo>
                    <a:pt x="97" y="11"/>
                  </a:lnTo>
                  <a:lnTo>
                    <a:pt x="97" y="13"/>
                  </a:lnTo>
                  <a:lnTo>
                    <a:pt x="97" y="16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6" name="Freeform 238"/>
            <p:cNvSpPr>
              <a:spLocks/>
            </p:cNvSpPr>
            <p:nvPr/>
          </p:nvSpPr>
          <p:spPr bwMode="auto">
            <a:xfrm>
              <a:off x="5343" y="509"/>
              <a:ext cx="20" cy="23"/>
            </a:xfrm>
            <a:custGeom>
              <a:avLst/>
              <a:gdLst/>
              <a:ahLst/>
              <a:cxnLst>
                <a:cxn ang="0">
                  <a:pos x="20" y="20"/>
                </a:cxn>
                <a:cxn ang="0">
                  <a:pos x="17" y="22"/>
                </a:cxn>
                <a:cxn ang="0">
                  <a:pos x="15" y="23"/>
                </a:cxn>
                <a:cxn ang="0">
                  <a:pos x="12" y="23"/>
                </a:cxn>
                <a:cxn ang="0">
                  <a:pos x="9" y="23"/>
                </a:cxn>
                <a:cxn ang="0">
                  <a:pos x="6" y="23"/>
                </a:cxn>
                <a:cxn ang="0">
                  <a:pos x="4" y="23"/>
                </a:cxn>
                <a:cxn ang="0">
                  <a:pos x="1" y="23"/>
                </a:cxn>
                <a:cxn ang="0">
                  <a:pos x="0" y="23"/>
                </a:cxn>
                <a:cxn ang="0">
                  <a:pos x="0" y="19"/>
                </a:cxn>
                <a:cxn ang="0">
                  <a:pos x="1" y="15"/>
                </a:cxn>
                <a:cxn ang="0">
                  <a:pos x="2" y="13"/>
                </a:cxn>
                <a:cxn ang="0">
                  <a:pos x="5" y="9"/>
                </a:cxn>
                <a:cxn ang="0">
                  <a:pos x="7" y="6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5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6"/>
                </a:cxn>
                <a:cxn ang="0">
                  <a:pos x="16" y="8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9"/>
                </a:cxn>
                <a:cxn ang="0">
                  <a:pos x="15" y="9"/>
                </a:cxn>
                <a:cxn ang="0">
                  <a:pos x="15" y="10"/>
                </a:cxn>
                <a:cxn ang="0">
                  <a:pos x="15" y="10"/>
                </a:cxn>
                <a:cxn ang="0">
                  <a:pos x="15" y="12"/>
                </a:cxn>
                <a:cxn ang="0">
                  <a:pos x="15" y="12"/>
                </a:cxn>
                <a:cxn ang="0">
                  <a:pos x="15" y="13"/>
                </a:cxn>
                <a:cxn ang="0">
                  <a:pos x="16" y="14"/>
                </a:cxn>
                <a:cxn ang="0">
                  <a:pos x="16" y="14"/>
                </a:cxn>
                <a:cxn ang="0">
                  <a:pos x="17" y="15"/>
                </a:cxn>
                <a:cxn ang="0">
                  <a:pos x="19" y="17"/>
                </a:cxn>
                <a:cxn ang="0">
                  <a:pos x="19" y="17"/>
                </a:cxn>
                <a:cxn ang="0">
                  <a:pos x="19" y="18"/>
                </a:cxn>
                <a:cxn ang="0">
                  <a:pos x="20" y="19"/>
                </a:cxn>
                <a:cxn ang="0">
                  <a:pos x="20" y="20"/>
                </a:cxn>
              </a:cxnLst>
              <a:rect l="0" t="0" r="r" b="b"/>
              <a:pathLst>
                <a:path w="20" h="23">
                  <a:moveTo>
                    <a:pt x="20" y="20"/>
                  </a:moveTo>
                  <a:lnTo>
                    <a:pt x="17" y="22"/>
                  </a:lnTo>
                  <a:lnTo>
                    <a:pt x="15" y="23"/>
                  </a:lnTo>
                  <a:lnTo>
                    <a:pt x="12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5" y="9"/>
                  </a:lnTo>
                  <a:lnTo>
                    <a:pt x="7" y="6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7" y="15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9" y="18"/>
                  </a:lnTo>
                  <a:lnTo>
                    <a:pt x="20" y="19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7" name="Freeform 239"/>
            <p:cNvSpPr>
              <a:spLocks/>
            </p:cNvSpPr>
            <p:nvPr/>
          </p:nvSpPr>
          <p:spPr bwMode="auto">
            <a:xfrm>
              <a:off x="5306" y="674"/>
              <a:ext cx="38" cy="82"/>
            </a:xfrm>
            <a:custGeom>
              <a:avLst/>
              <a:gdLst/>
              <a:ahLst/>
              <a:cxnLst>
                <a:cxn ang="0">
                  <a:pos x="38" y="8"/>
                </a:cxn>
                <a:cxn ang="0">
                  <a:pos x="35" y="17"/>
                </a:cxn>
                <a:cxn ang="0">
                  <a:pos x="33" y="27"/>
                </a:cxn>
                <a:cxn ang="0">
                  <a:pos x="30" y="38"/>
                </a:cxn>
                <a:cxn ang="0">
                  <a:pos x="27" y="48"/>
                </a:cxn>
                <a:cxn ang="0">
                  <a:pos x="24" y="58"/>
                </a:cxn>
                <a:cxn ang="0">
                  <a:pos x="22" y="67"/>
                </a:cxn>
                <a:cxn ang="0">
                  <a:pos x="19" y="75"/>
                </a:cxn>
                <a:cxn ang="0">
                  <a:pos x="15" y="82"/>
                </a:cxn>
                <a:cxn ang="0">
                  <a:pos x="10" y="77"/>
                </a:cxn>
                <a:cxn ang="0">
                  <a:pos x="5" y="72"/>
                </a:cxn>
                <a:cxn ang="0">
                  <a:pos x="3" y="66"/>
                </a:cxn>
                <a:cxn ang="0">
                  <a:pos x="1" y="61"/>
                </a:cxn>
                <a:cxn ang="0">
                  <a:pos x="0" y="54"/>
                </a:cxn>
                <a:cxn ang="0">
                  <a:pos x="0" y="49"/>
                </a:cxn>
                <a:cxn ang="0">
                  <a:pos x="1" y="44"/>
                </a:cxn>
                <a:cxn ang="0">
                  <a:pos x="4" y="38"/>
                </a:cxn>
                <a:cxn ang="0">
                  <a:pos x="10" y="28"/>
                </a:cxn>
                <a:cxn ang="0">
                  <a:pos x="18" y="18"/>
                </a:cxn>
                <a:cxn ang="0">
                  <a:pos x="27" y="8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37" y="1"/>
                </a:cxn>
                <a:cxn ang="0">
                  <a:pos x="37" y="1"/>
                </a:cxn>
                <a:cxn ang="0">
                  <a:pos x="38" y="1"/>
                </a:cxn>
                <a:cxn ang="0">
                  <a:pos x="38" y="3"/>
                </a:cxn>
                <a:cxn ang="0">
                  <a:pos x="38" y="4"/>
                </a:cxn>
                <a:cxn ang="0">
                  <a:pos x="38" y="5"/>
                </a:cxn>
                <a:cxn ang="0">
                  <a:pos x="38" y="8"/>
                </a:cxn>
              </a:cxnLst>
              <a:rect l="0" t="0" r="r" b="b"/>
              <a:pathLst>
                <a:path w="38" h="82">
                  <a:moveTo>
                    <a:pt x="38" y="8"/>
                  </a:moveTo>
                  <a:lnTo>
                    <a:pt x="35" y="17"/>
                  </a:lnTo>
                  <a:lnTo>
                    <a:pt x="33" y="27"/>
                  </a:lnTo>
                  <a:lnTo>
                    <a:pt x="30" y="38"/>
                  </a:lnTo>
                  <a:lnTo>
                    <a:pt x="27" y="48"/>
                  </a:lnTo>
                  <a:lnTo>
                    <a:pt x="24" y="58"/>
                  </a:lnTo>
                  <a:lnTo>
                    <a:pt x="22" y="67"/>
                  </a:lnTo>
                  <a:lnTo>
                    <a:pt x="19" y="75"/>
                  </a:lnTo>
                  <a:lnTo>
                    <a:pt x="15" y="82"/>
                  </a:lnTo>
                  <a:lnTo>
                    <a:pt x="10" y="77"/>
                  </a:lnTo>
                  <a:lnTo>
                    <a:pt x="5" y="72"/>
                  </a:lnTo>
                  <a:lnTo>
                    <a:pt x="3" y="66"/>
                  </a:lnTo>
                  <a:lnTo>
                    <a:pt x="1" y="61"/>
                  </a:lnTo>
                  <a:lnTo>
                    <a:pt x="0" y="54"/>
                  </a:lnTo>
                  <a:lnTo>
                    <a:pt x="0" y="49"/>
                  </a:lnTo>
                  <a:lnTo>
                    <a:pt x="1" y="44"/>
                  </a:lnTo>
                  <a:lnTo>
                    <a:pt x="4" y="38"/>
                  </a:lnTo>
                  <a:lnTo>
                    <a:pt x="10" y="28"/>
                  </a:lnTo>
                  <a:lnTo>
                    <a:pt x="18" y="18"/>
                  </a:lnTo>
                  <a:lnTo>
                    <a:pt x="27" y="8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1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5"/>
                  </a:lnTo>
                  <a:lnTo>
                    <a:pt x="38" y="8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8" name="Freeform 240"/>
            <p:cNvSpPr>
              <a:spLocks/>
            </p:cNvSpPr>
            <p:nvPr/>
          </p:nvSpPr>
          <p:spPr bwMode="auto">
            <a:xfrm>
              <a:off x="5176" y="1743"/>
              <a:ext cx="116" cy="117"/>
            </a:xfrm>
            <a:custGeom>
              <a:avLst/>
              <a:gdLst/>
              <a:ahLst/>
              <a:cxnLst>
                <a:cxn ang="0">
                  <a:pos x="116" y="45"/>
                </a:cxn>
                <a:cxn ang="0">
                  <a:pos x="101" y="54"/>
                </a:cxn>
                <a:cxn ang="0">
                  <a:pos x="86" y="60"/>
                </a:cxn>
                <a:cxn ang="0">
                  <a:pos x="72" y="65"/>
                </a:cxn>
                <a:cxn ang="0">
                  <a:pos x="60" y="72"/>
                </a:cxn>
                <a:cxn ang="0">
                  <a:pos x="55" y="75"/>
                </a:cxn>
                <a:cxn ang="0">
                  <a:pos x="50" y="79"/>
                </a:cxn>
                <a:cxn ang="0">
                  <a:pos x="46" y="83"/>
                </a:cxn>
                <a:cxn ang="0">
                  <a:pos x="42" y="88"/>
                </a:cxn>
                <a:cxn ang="0">
                  <a:pos x="40" y="94"/>
                </a:cxn>
                <a:cxn ang="0">
                  <a:pos x="38" y="101"/>
                </a:cxn>
                <a:cxn ang="0">
                  <a:pos x="37" y="108"/>
                </a:cxn>
                <a:cxn ang="0">
                  <a:pos x="37" y="117"/>
                </a:cxn>
                <a:cxn ang="0">
                  <a:pos x="33" y="117"/>
                </a:cxn>
                <a:cxn ang="0">
                  <a:pos x="28" y="117"/>
                </a:cxn>
                <a:cxn ang="0">
                  <a:pos x="22" y="117"/>
                </a:cxn>
                <a:cxn ang="0">
                  <a:pos x="17" y="117"/>
                </a:cxn>
                <a:cxn ang="0">
                  <a:pos x="12" y="117"/>
                </a:cxn>
                <a:cxn ang="0">
                  <a:pos x="7" y="116"/>
                </a:cxn>
                <a:cxn ang="0">
                  <a:pos x="3" y="114"/>
                </a:cxn>
                <a:cxn ang="0">
                  <a:pos x="0" y="113"/>
                </a:cxn>
                <a:cxn ang="0">
                  <a:pos x="0" y="107"/>
                </a:cxn>
                <a:cxn ang="0">
                  <a:pos x="2" y="101"/>
                </a:cxn>
                <a:cxn ang="0">
                  <a:pos x="3" y="95"/>
                </a:cxn>
                <a:cxn ang="0">
                  <a:pos x="3" y="89"/>
                </a:cxn>
                <a:cxn ang="0">
                  <a:pos x="6" y="84"/>
                </a:cxn>
                <a:cxn ang="0">
                  <a:pos x="8" y="78"/>
                </a:cxn>
                <a:cxn ang="0">
                  <a:pos x="11" y="72"/>
                </a:cxn>
                <a:cxn ang="0">
                  <a:pos x="14" y="65"/>
                </a:cxn>
                <a:cxn ang="0">
                  <a:pos x="19" y="61"/>
                </a:cxn>
                <a:cxn ang="0">
                  <a:pos x="23" y="56"/>
                </a:cxn>
                <a:cxn ang="0">
                  <a:pos x="27" y="51"/>
                </a:cxn>
                <a:cxn ang="0">
                  <a:pos x="29" y="46"/>
                </a:cxn>
                <a:cxn ang="0">
                  <a:pos x="33" y="36"/>
                </a:cxn>
                <a:cxn ang="0">
                  <a:pos x="36" y="26"/>
                </a:cxn>
                <a:cxn ang="0">
                  <a:pos x="38" y="21"/>
                </a:cxn>
                <a:cxn ang="0">
                  <a:pos x="41" y="16"/>
                </a:cxn>
                <a:cxn ang="0">
                  <a:pos x="43" y="12"/>
                </a:cxn>
                <a:cxn ang="0">
                  <a:pos x="47" y="9"/>
                </a:cxn>
                <a:cxn ang="0">
                  <a:pos x="51" y="5"/>
                </a:cxn>
                <a:cxn ang="0">
                  <a:pos x="57" y="2"/>
                </a:cxn>
                <a:cxn ang="0">
                  <a:pos x="65" y="1"/>
                </a:cxn>
                <a:cxn ang="0">
                  <a:pos x="74" y="0"/>
                </a:cxn>
                <a:cxn ang="0">
                  <a:pos x="79" y="6"/>
                </a:cxn>
                <a:cxn ang="0">
                  <a:pos x="82" y="11"/>
                </a:cxn>
                <a:cxn ang="0">
                  <a:pos x="87" y="17"/>
                </a:cxn>
                <a:cxn ang="0">
                  <a:pos x="94" y="22"/>
                </a:cxn>
                <a:cxn ang="0">
                  <a:pos x="99" y="27"/>
                </a:cxn>
                <a:cxn ang="0">
                  <a:pos x="105" y="32"/>
                </a:cxn>
                <a:cxn ang="0">
                  <a:pos x="110" y="38"/>
                </a:cxn>
                <a:cxn ang="0">
                  <a:pos x="116" y="41"/>
                </a:cxn>
                <a:cxn ang="0">
                  <a:pos x="116" y="43"/>
                </a:cxn>
                <a:cxn ang="0">
                  <a:pos x="116" y="43"/>
                </a:cxn>
                <a:cxn ang="0">
                  <a:pos x="116" y="44"/>
                </a:cxn>
                <a:cxn ang="0">
                  <a:pos x="116" y="44"/>
                </a:cxn>
                <a:cxn ang="0">
                  <a:pos x="116" y="44"/>
                </a:cxn>
                <a:cxn ang="0">
                  <a:pos x="116" y="45"/>
                </a:cxn>
                <a:cxn ang="0">
                  <a:pos x="116" y="45"/>
                </a:cxn>
                <a:cxn ang="0">
                  <a:pos x="116" y="45"/>
                </a:cxn>
              </a:cxnLst>
              <a:rect l="0" t="0" r="r" b="b"/>
              <a:pathLst>
                <a:path w="116" h="117">
                  <a:moveTo>
                    <a:pt x="116" y="45"/>
                  </a:moveTo>
                  <a:lnTo>
                    <a:pt x="101" y="54"/>
                  </a:lnTo>
                  <a:lnTo>
                    <a:pt x="86" y="60"/>
                  </a:lnTo>
                  <a:lnTo>
                    <a:pt x="72" y="65"/>
                  </a:lnTo>
                  <a:lnTo>
                    <a:pt x="60" y="72"/>
                  </a:lnTo>
                  <a:lnTo>
                    <a:pt x="55" y="75"/>
                  </a:lnTo>
                  <a:lnTo>
                    <a:pt x="50" y="79"/>
                  </a:lnTo>
                  <a:lnTo>
                    <a:pt x="46" y="83"/>
                  </a:lnTo>
                  <a:lnTo>
                    <a:pt x="42" y="88"/>
                  </a:lnTo>
                  <a:lnTo>
                    <a:pt x="40" y="94"/>
                  </a:lnTo>
                  <a:lnTo>
                    <a:pt x="38" y="101"/>
                  </a:lnTo>
                  <a:lnTo>
                    <a:pt x="37" y="108"/>
                  </a:lnTo>
                  <a:lnTo>
                    <a:pt x="37" y="117"/>
                  </a:lnTo>
                  <a:lnTo>
                    <a:pt x="33" y="117"/>
                  </a:lnTo>
                  <a:lnTo>
                    <a:pt x="28" y="117"/>
                  </a:lnTo>
                  <a:lnTo>
                    <a:pt x="22" y="117"/>
                  </a:lnTo>
                  <a:lnTo>
                    <a:pt x="17" y="117"/>
                  </a:lnTo>
                  <a:lnTo>
                    <a:pt x="12" y="117"/>
                  </a:lnTo>
                  <a:lnTo>
                    <a:pt x="7" y="116"/>
                  </a:lnTo>
                  <a:lnTo>
                    <a:pt x="3" y="114"/>
                  </a:lnTo>
                  <a:lnTo>
                    <a:pt x="0" y="113"/>
                  </a:lnTo>
                  <a:lnTo>
                    <a:pt x="0" y="107"/>
                  </a:lnTo>
                  <a:lnTo>
                    <a:pt x="2" y="101"/>
                  </a:lnTo>
                  <a:lnTo>
                    <a:pt x="3" y="95"/>
                  </a:lnTo>
                  <a:lnTo>
                    <a:pt x="3" y="89"/>
                  </a:lnTo>
                  <a:lnTo>
                    <a:pt x="6" y="84"/>
                  </a:lnTo>
                  <a:lnTo>
                    <a:pt x="8" y="78"/>
                  </a:lnTo>
                  <a:lnTo>
                    <a:pt x="11" y="72"/>
                  </a:lnTo>
                  <a:lnTo>
                    <a:pt x="14" y="65"/>
                  </a:lnTo>
                  <a:lnTo>
                    <a:pt x="19" y="61"/>
                  </a:lnTo>
                  <a:lnTo>
                    <a:pt x="23" y="56"/>
                  </a:lnTo>
                  <a:lnTo>
                    <a:pt x="27" y="51"/>
                  </a:lnTo>
                  <a:lnTo>
                    <a:pt x="29" y="46"/>
                  </a:lnTo>
                  <a:lnTo>
                    <a:pt x="33" y="36"/>
                  </a:lnTo>
                  <a:lnTo>
                    <a:pt x="36" y="26"/>
                  </a:lnTo>
                  <a:lnTo>
                    <a:pt x="38" y="21"/>
                  </a:lnTo>
                  <a:lnTo>
                    <a:pt x="41" y="16"/>
                  </a:lnTo>
                  <a:lnTo>
                    <a:pt x="43" y="12"/>
                  </a:lnTo>
                  <a:lnTo>
                    <a:pt x="47" y="9"/>
                  </a:lnTo>
                  <a:lnTo>
                    <a:pt x="51" y="5"/>
                  </a:lnTo>
                  <a:lnTo>
                    <a:pt x="57" y="2"/>
                  </a:lnTo>
                  <a:lnTo>
                    <a:pt x="65" y="1"/>
                  </a:lnTo>
                  <a:lnTo>
                    <a:pt x="74" y="0"/>
                  </a:lnTo>
                  <a:lnTo>
                    <a:pt x="79" y="6"/>
                  </a:lnTo>
                  <a:lnTo>
                    <a:pt x="82" y="11"/>
                  </a:lnTo>
                  <a:lnTo>
                    <a:pt x="87" y="17"/>
                  </a:lnTo>
                  <a:lnTo>
                    <a:pt x="94" y="22"/>
                  </a:lnTo>
                  <a:lnTo>
                    <a:pt x="99" y="27"/>
                  </a:lnTo>
                  <a:lnTo>
                    <a:pt x="105" y="32"/>
                  </a:lnTo>
                  <a:lnTo>
                    <a:pt x="110" y="38"/>
                  </a:lnTo>
                  <a:lnTo>
                    <a:pt x="116" y="41"/>
                  </a:lnTo>
                  <a:lnTo>
                    <a:pt x="116" y="43"/>
                  </a:lnTo>
                  <a:lnTo>
                    <a:pt x="116" y="43"/>
                  </a:lnTo>
                  <a:lnTo>
                    <a:pt x="116" y="44"/>
                  </a:lnTo>
                  <a:lnTo>
                    <a:pt x="116" y="44"/>
                  </a:lnTo>
                  <a:lnTo>
                    <a:pt x="116" y="44"/>
                  </a:lnTo>
                  <a:lnTo>
                    <a:pt x="116" y="45"/>
                  </a:lnTo>
                  <a:lnTo>
                    <a:pt x="116" y="45"/>
                  </a:lnTo>
                  <a:lnTo>
                    <a:pt x="116" y="45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9" name="Freeform 241"/>
            <p:cNvSpPr>
              <a:spLocks/>
            </p:cNvSpPr>
            <p:nvPr/>
          </p:nvSpPr>
          <p:spPr bwMode="auto">
            <a:xfrm>
              <a:off x="4945" y="974"/>
              <a:ext cx="342" cy="415"/>
            </a:xfrm>
            <a:custGeom>
              <a:avLst/>
              <a:gdLst/>
              <a:ahLst/>
              <a:cxnLst>
                <a:cxn ang="0">
                  <a:pos x="332" y="227"/>
                </a:cxn>
                <a:cxn ang="0">
                  <a:pos x="331" y="358"/>
                </a:cxn>
                <a:cxn ang="0">
                  <a:pos x="335" y="379"/>
                </a:cxn>
                <a:cxn ang="0">
                  <a:pos x="327" y="395"/>
                </a:cxn>
                <a:cxn ang="0">
                  <a:pos x="299" y="407"/>
                </a:cxn>
                <a:cxn ang="0">
                  <a:pos x="226" y="415"/>
                </a:cxn>
                <a:cxn ang="0">
                  <a:pos x="179" y="408"/>
                </a:cxn>
                <a:cxn ang="0">
                  <a:pos x="168" y="401"/>
                </a:cxn>
                <a:cxn ang="0">
                  <a:pos x="167" y="396"/>
                </a:cxn>
                <a:cxn ang="0">
                  <a:pos x="168" y="392"/>
                </a:cxn>
                <a:cxn ang="0">
                  <a:pos x="172" y="389"/>
                </a:cxn>
                <a:cxn ang="0">
                  <a:pos x="174" y="387"/>
                </a:cxn>
                <a:cxn ang="0">
                  <a:pos x="174" y="384"/>
                </a:cxn>
                <a:cxn ang="0">
                  <a:pos x="167" y="387"/>
                </a:cxn>
                <a:cxn ang="0">
                  <a:pos x="158" y="349"/>
                </a:cxn>
                <a:cxn ang="0">
                  <a:pos x="152" y="256"/>
                </a:cxn>
                <a:cxn ang="0">
                  <a:pos x="142" y="237"/>
                </a:cxn>
                <a:cxn ang="0">
                  <a:pos x="141" y="238"/>
                </a:cxn>
                <a:cxn ang="0">
                  <a:pos x="148" y="323"/>
                </a:cxn>
                <a:cxn ang="0">
                  <a:pos x="153" y="391"/>
                </a:cxn>
                <a:cxn ang="0">
                  <a:pos x="150" y="392"/>
                </a:cxn>
                <a:cxn ang="0">
                  <a:pos x="147" y="391"/>
                </a:cxn>
                <a:cxn ang="0">
                  <a:pos x="146" y="389"/>
                </a:cxn>
                <a:cxn ang="0">
                  <a:pos x="111" y="395"/>
                </a:cxn>
                <a:cxn ang="0">
                  <a:pos x="89" y="392"/>
                </a:cxn>
                <a:cxn ang="0">
                  <a:pos x="88" y="389"/>
                </a:cxn>
                <a:cxn ang="0">
                  <a:pos x="60" y="384"/>
                </a:cxn>
                <a:cxn ang="0">
                  <a:pos x="38" y="335"/>
                </a:cxn>
                <a:cxn ang="0">
                  <a:pos x="22" y="187"/>
                </a:cxn>
                <a:cxn ang="0">
                  <a:pos x="0" y="120"/>
                </a:cxn>
                <a:cxn ang="0">
                  <a:pos x="22" y="81"/>
                </a:cxn>
                <a:cxn ang="0">
                  <a:pos x="66" y="38"/>
                </a:cxn>
                <a:cxn ang="0">
                  <a:pos x="73" y="14"/>
                </a:cxn>
                <a:cxn ang="0">
                  <a:pos x="92" y="27"/>
                </a:cxn>
                <a:cxn ang="0">
                  <a:pos x="114" y="33"/>
                </a:cxn>
                <a:cxn ang="0">
                  <a:pos x="171" y="16"/>
                </a:cxn>
                <a:cxn ang="0">
                  <a:pos x="213" y="11"/>
                </a:cxn>
                <a:cxn ang="0">
                  <a:pos x="238" y="1"/>
                </a:cxn>
                <a:cxn ang="0">
                  <a:pos x="254" y="4"/>
                </a:cxn>
                <a:cxn ang="0">
                  <a:pos x="255" y="5"/>
                </a:cxn>
                <a:cxn ang="0">
                  <a:pos x="253" y="10"/>
                </a:cxn>
                <a:cxn ang="0">
                  <a:pos x="250" y="20"/>
                </a:cxn>
                <a:cxn ang="0">
                  <a:pos x="258" y="29"/>
                </a:cxn>
                <a:cxn ang="0">
                  <a:pos x="260" y="40"/>
                </a:cxn>
                <a:cxn ang="0">
                  <a:pos x="244" y="53"/>
                </a:cxn>
                <a:cxn ang="0">
                  <a:pos x="229" y="63"/>
                </a:cxn>
                <a:cxn ang="0">
                  <a:pos x="209" y="125"/>
                </a:cxn>
                <a:cxn ang="0">
                  <a:pos x="218" y="200"/>
                </a:cxn>
                <a:cxn ang="0">
                  <a:pos x="240" y="224"/>
                </a:cxn>
                <a:cxn ang="0">
                  <a:pos x="282" y="219"/>
                </a:cxn>
                <a:cxn ang="0">
                  <a:pos x="293" y="213"/>
                </a:cxn>
                <a:cxn ang="0">
                  <a:pos x="283" y="213"/>
                </a:cxn>
                <a:cxn ang="0">
                  <a:pos x="238" y="213"/>
                </a:cxn>
                <a:cxn ang="0">
                  <a:pos x="219" y="185"/>
                </a:cxn>
                <a:cxn ang="0">
                  <a:pos x="221" y="93"/>
                </a:cxn>
                <a:cxn ang="0">
                  <a:pos x="245" y="64"/>
                </a:cxn>
                <a:cxn ang="0">
                  <a:pos x="312" y="88"/>
                </a:cxn>
                <a:cxn ang="0">
                  <a:pos x="341" y="95"/>
                </a:cxn>
                <a:cxn ang="0">
                  <a:pos x="342" y="97"/>
                </a:cxn>
              </a:cxnLst>
              <a:rect l="0" t="0" r="r" b="b"/>
              <a:pathLst>
                <a:path w="342" h="415">
                  <a:moveTo>
                    <a:pt x="342" y="97"/>
                  </a:moveTo>
                  <a:lnTo>
                    <a:pt x="337" y="127"/>
                  </a:lnTo>
                  <a:lnTo>
                    <a:pt x="333" y="159"/>
                  </a:lnTo>
                  <a:lnTo>
                    <a:pt x="332" y="193"/>
                  </a:lnTo>
                  <a:lnTo>
                    <a:pt x="332" y="227"/>
                  </a:lnTo>
                  <a:lnTo>
                    <a:pt x="332" y="261"/>
                  </a:lnTo>
                  <a:lnTo>
                    <a:pt x="332" y="295"/>
                  </a:lnTo>
                  <a:lnTo>
                    <a:pt x="333" y="326"/>
                  </a:lnTo>
                  <a:lnTo>
                    <a:pt x="333" y="355"/>
                  </a:lnTo>
                  <a:lnTo>
                    <a:pt x="331" y="358"/>
                  </a:lnTo>
                  <a:lnTo>
                    <a:pt x="330" y="362"/>
                  </a:lnTo>
                  <a:lnTo>
                    <a:pt x="330" y="364"/>
                  </a:lnTo>
                  <a:lnTo>
                    <a:pt x="331" y="367"/>
                  </a:lnTo>
                  <a:lnTo>
                    <a:pt x="333" y="373"/>
                  </a:lnTo>
                  <a:lnTo>
                    <a:pt x="335" y="379"/>
                  </a:lnTo>
                  <a:lnTo>
                    <a:pt x="336" y="383"/>
                  </a:lnTo>
                  <a:lnTo>
                    <a:pt x="335" y="386"/>
                  </a:lnTo>
                  <a:lnTo>
                    <a:pt x="333" y="388"/>
                  </a:lnTo>
                  <a:lnTo>
                    <a:pt x="331" y="392"/>
                  </a:lnTo>
                  <a:lnTo>
                    <a:pt x="327" y="395"/>
                  </a:lnTo>
                  <a:lnTo>
                    <a:pt x="322" y="397"/>
                  </a:lnTo>
                  <a:lnTo>
                    <a:pt x="315" y="400"/>
                  </a:lnTo>
                  <a:lnTo>
                    <a:pt x="306" y="401"/>
                  </a:lnTo>
                  <a:lnTo>
                    <a:pt x="303" y="405"/>
                  </a:lnTo>
                  <a:lnTo>
                    <a:pt x="299" y="407"/>
                  </a:lnTo>
                  <a:lnTo>
                    <a:pt x="293" y="410"/>
                  </a:lnTo>
                  <a:lnTo>
                    <a:pt x="287" y="411"/>
                  </a:lnTo>
                  <a:lnTo>
                    <a:pt x="268" y="413"/>
                  </a:lnTo>
                  <a:lnTo>
                    <a:pt x="248" y="415"/>
                  </a:lnTo>
                  <a:lnTo>
                    <a:pt x="226" y="415"/>
                  </a:lnTo>
                  <a:lnTo>
                    <a:pt x="208" y="415"/>
                  </a:lnTo>
                  <a:lnTo>
                    <a:pt x="191" y="413"/>
                  </a:lnTo>
                  <a:lnTo>
                    <a:pt x="182" y="412"/>
                  </a:lnTo>
                  <a:lnTo>
                    <a:pt x="181" y="410"/>
                  </a:lnTo>
                  <a:lnTo>
                    <a:pt x="179" y="408"/>
                  </a:lnTo>
                  <a:lnTo>
                    <a:pt x="176" y="406"/>
                  </a:lnTo>
                  <a:lnTo>
                    <a:pt x="175" y="405"/>
                  </a:lnTo>
                  <a:lnTo>
                    <a:pt x="172" y="403"/>
                  </a:lnTo>
                  <a:lnTo>
                    <a:pt x="170" y="401"/>
                  </a:lnTo>
                  <a:lnTo>
                    <a:pt x="168" y="401"/>
                  </a:lnTo>
                  <a:lnTo>
                    <a:pt x="166" y="400"/>
                  </a:lnTo>
                  <a:lnTo>
                    <a:pt x="167" y="398"/>
                  </a:lnTo>
                  <a:lnTo>
                    <a:pt x="167" y="398"/>
                  </a:lnTo>
                  <a:lnTo>
                    <a:pt x="167" y="397"/>
                  </a:lnTo>
                  <a:lnTo>
                    <a:pt x="167" y="396"/>
                  </a:lnTo>
                  <a:lnTo>
                    <a:pt x="167" y="396"/>
                  </a:lnTo>
                  <a:lnTo>
                    <a:pt x="167" y="395"/>
                  </a:lnTo>
                  <a:lnTo>
                    <a:pt x="167" y="393"/>
                  </a:lnTo>
                  <a:lnTo>
                    <a:pt x="167" y="393"/>
                  </a:lnTo>
                  <a:lnTo>
                    <a:pt x="168" y="392"/>
                  </a:lnTo>
                  <a:lnTo>
                    <a:pt x="170" y="392"/>
                  </a:lnTo>
                  <a:lnTo>
                    <a:pt x="170" y="391"/>
                  </a:lnTo>
                  <a:lnTo>
                    <a:pt x="171" y="391"/>
                  </a:lnTo>
                  <a:lnTo>
                    <a:pt x="172" y="389"/>
                  </a:lnTo>
                  <a:lnTo>
                    <a:pt x="172" y="389"/>
                  </a:lnTo>
                  <a:lnTo>
                    <a:pt x="174" y="389"/>
                  </a:lnTo>
                  <a:lnTo>
                    <a:pt x="175" y="388"/>
                  </a:lnTo>
                  <a:lnTo>
                    <a:pt x="175" y="388"/>
                  </a:lnTo>
                  <a:lnTo>
                    <a:pt x="175" y="387"/>
                  </a:lnTo>
                  <a:lnTo>
                    <a:pt x="174" y="387"/>
                  </a:lnTo>
                  <a:lnTo>
                    <a:pt x="174" y="387"/>
                  </a:lnTo>
                  <a:lnTo>
                    <a:pt x="174" y="386"/>
                  </a:lnTo>
                  <a:lnTo>
                    <a:pt x="174" y="386"/>
                  </a:lnTo>
                  <a:lnTo>
                    <a:pt x="174" y="386"/>
                  </a:lnTo>
                  <a:lnTo>
                    <a:pt x="174" y="384"/>
                  </a:lnTo>
                  <a:lnTo>
                    <a:pt x="172" y="386"/>
                  </a:lnTo>
                  <a:lnTo>
                    <a:pt x="170" y="387"/>
                  </a:lnTo>
                  <a:lnTo>
                    <a:pt x="168" y="387"/>
                  </a:lnTo>
                  <a:lnTo>
                    <a:pt x="167" y="387"/>
                  </a:lnTo>
                  <a:lnTo>
                    <a:pt x="167" y="387"/>
                  </a:lnTo>
                  <a:lnTo>
                    <a:pt x="166" y="387"/>
                  </a:lnTo>
                  <a:lnTo>
                    <a:pt x="165" y="386"/>
                  </a:lnTo>
                  <a:lnTo>
                    <a:pt x="163" y="386"/>
                  </a:lnTo>
                  <a:lnTo>
                    <a:pt x="161" y="369"/>
                  </a:lnTo>
                  <a:lnTo>
                    <a:pt x="158" y="349"/>
                  </a:lnTo>
                  <a:lnTo>
                    <a:pt x="158" y="328"/>
                  </a:lnTo>
                  <a:lnTo>
                    <a:pt x="157" y="306"/>
                  </a:lnTo>
                  <a:lnTo>
                    <a:pt x="156" y="284"/>
                  </a:lnTo>
                  <a:lnTo>
                    <a:pt x="153" y="265"/>
                  </a:lnTo>
                  <a:lnTo>
                    <a:pt x="152" y="256"/>
                  </a:lnTo>
                  <a:lnTo>
                    <a:pt x="150" y="248"/>
                  </a:lnTo>
                  <a:lnTo>
                    <a:pt x="147" y="241"/>
                  </a:lnTo>
                  <a:lnTo>
                    <a:pt x="143" y="236"/>
                  </a:lnTo>
                  <a:lnTo>
                    <a:pt x="143" y="236"/>
                  </a:lnTo>
                  <a:lnTo>
                    <a:pt x="142" y="237"/>
                  </a:lnTo>
                  <a:lnTo>
                    <a:pt x="142" y="237"/>
                  </a:lnTo>
                  <a:lnTo>
                    <a:pt x="142" y="237"/>
                  </a:lnTo>
                  <a:lnTo>
                    <a:pt x="141" y="238"/>
                  </a:lnTo>
                  <a:lnTo>
                    <a:pt x="141" y="238"/>
                  </a:lnTo>
                  <a:lnTo>
                    <a:pt x="141" y="238"/>
                  </a:lnTo>
                  <a:lnTo>
                    <a:pt x="141" y="238"/>
                  </a:lnTo>
                  <a:lnTo>
                    <a:pt x="142" y="252"/>
                  </a:lnTo>
                  <a:lnTo>
                    <a:pt x="145" y="274"/>
                  </a:lnTo>
                  <a:lnTo>
                    <a:pt x="147" y="297"/>
                  </a:lnTo>
                  <a:lnTo>
                    <a:pt x="148" y="323"/>
                  </a:lnTo>
                  <a:lnTo>
                    <a:pt x="151" y="347"/>
                  </a:lnTo>
                  <a:lnTo>
                    <a:pt x="152" y="368"/>
                  </a:lnTo>
                  <a:lnTo>
                    <a:pt x="153" y="383"/>
                  </a:lnTo>
                  <a:lnTo>
                    <a:pt x="153" y="391"/>
                  </a:lnTo>
                  <a:lnTo>
                    <a:pt x="153" y="391"/>
                  </a:lnTo>
                  <a:lnTo>
                    <a:pt x="152" y="391"/>
                  </a:lnTo>
                  <a:lnTo>
                    <a:pt x="152" y="392"/>
                  </a:lnTo>
                  <a:lnTo>
                    <a:pt x="151" y="392"/>
                  </a:lnTo>
                  <a:lnTo>
                    <a:pt x="151" y="392"/>
                  </a:lnTo>
                  <a:lnTo>
                    <a:pt x="150" y="392"/>
                  </a:lnTo>
                  <a:lnTo>
                    <a:pt x="150" y="392"/>
                  </a:lnTo>
                  <a:lnTo>
                    <a:pt x="148" y="392"/>
                  </a:lnTo>
                  <a:lnTo>
                    <a:pt x="148" y="392"/>
                  </a:lnTo>
                  <a:lnTo>
                    <a:pt x="148" y="391"/>
                  </a:lnTo>
                  <a:lnTo>
                    <a:pt x="147" y="391"/>
                  </a:lnTo>
                  <a:lnTo>
                    <a:pt x="147" y="391"/>
                  </a:lnTo>
                  <a:lnTo>
                    <a:pt x="147" y="391"/>
                  </a:lnTo>
                  <a:lnTo>
                    <a:pt x="147" y="389"/>
                  </a:lnTo>
                  <a:lnTo>
                    <a:pt x="146" y="389"/>
                  </a:lnTo>
                  <a:lnTo>
                    <a:pt x="146" y="389"/>
                  </a:lnTo>
                  <a:lnTo>
                    <a:pt x="138" y="391"/>
                  </a:lnTo>
                  <a:lnTo>
                    <a:pt x="131" y="392"/>
                  </a:lnTo>
                  <a:lnTo>
                    <a:pt x="123" y="393"/>
                  </a:lnTo>
                  <a:lnTo>
                    <a:pt x="117" y="395"/>
                  </a:lnTo>
                  <a:lnTo>
                    <a:pt x="111" y="395"/>
                  </a:lnTo>
                  <a:lnTo>
                    <a:pt x="104" y="395"/>
                  </a:lnTo>
                  <a:lnTo>
                    <a:pt x="97" y="395"/>
                  </a:lnTo>
                  <a:lnTo>
                    <a:pt x="89" y="393"/>
                  </a:lnTo>
                  <a:lnTo>
                    <a:pt x="89" y="393"/>
                  </a:lnTo>
                  <a:lnTo>
                    <a:pt x="89" y="392"/>
                  </a:lnTo>
                  <a:lnTo>
                    <a:pt x="89" y="392"/>
                  </a:lnTo>
                  <a:lnTo>
                    <a:pt x="89" y="391"/>
                  </a:lnTo>
                  <a:lnTo>
                    <a:pt x="89" y="391"/>
                  </a:lnTo>
                  <a:lnTo>
                    <a:pt x="89" y="391"/>
                  </a:lnTo>
                  <a:lnTo>
                    <a:pt x="88" y="389"/>
                  </a:lnTo>
                  <a:lnTo>
                    <a:pt x="88" y="389"/>
                  </a:lnTo>
                  <a:lnTo>
                    <a:pt x="80" y="388"/>
                  </a:lnTo>
                  <a:lnTo>
                    <a:pt x="73" y="387"/>
                  </a:lnTo>
                  <a:lnTo>
                    <a:pt x="65" y="386"/>
                  </a:lnTo>
                  <a:lnTo>
                    <a:pt x="60" y="384"/>
                  </a:lnTo>
                  <a:lnTo>
                    <a:pt x="54" y="382"/>
                  </a:lnTo>
                  <a:lnTo>
                    <a:pt x="49" y="378"/>
                  </a:lnTo>
                  <a:lnTo>
                    <a:pt x="44" y="373"/>
                  </a:lnTo>
                  <a:lnTo>
                    <a:pt x="39" y="367"/>
                  </a:lnTo>
                  <a:lnTo>
                    <a:pt x="38" y="335"/>
                  </a:lnTo>
                  <a:lnTo>
                    <a:pt x="38" y="304"/>
                  </a:lnTo>
                  <a:lnTo>
                    <a:pt x="36" y="275"/>
                  </a:lnTo>
                  <a:lnTo>
                    <a:pt x="34" y="245"/>
                  </a:lnTo>
                  <a:lnTo>
                    <a:pt x="29" y="216"/>
                  </a:lnTo>
                  <a:lnTo>
                    <a:pt x="22" y="187"/>
                  </a:lnTo>
                  <a:lnTo>
                    <a:pt x="17" y="171"/>
                  </a:lnTo>
                  <a:lnTo>
                    <a:pt x="12" y="158"/>
                  </a:lnTo>
                  <a:lnTo>
                    <a:pt x="6" y="143"/>
                  </a:lnTo>
                  <a:lnTo>
                    <a:pt x="0" y="127"/>
                  </a:lnTo>
                  <a:lnTo>
                    <a:pt x="0" y="120"/>
                  </a:lnTo>
                  <a:lnTo>
                    <a:pt x="1" y="114"/>
                  </a:lnTo>
                  <a:lnTo>
                    <a:pt x="4" y="107"/>
                  </a:lnTo>
                  <a:lnTo>
                    <a:pt x="6" y="101"/>
                  </a:lnTo>
                  <a:lnTo>
                    <a:pt x="14" y="91"/>
                  </a:lnTo>
                  <a:lnTo>
                    <a:pt x="22" y="81"/>
                  </a:lnTo>
                  <a:lnTo>
                    <a:pt x="32" y="72"/>
                  </a:lnTo>
                  <a:lnTo>
                    <a:pt x="43" y="63"/>
                  </a:lnTo>
                  <a:lnTo>
                    <a:pt x="54" y="53"/>
                  </a:lnTo>
                  <a:lnTo>
                    <a:pt x="65" y="43"/>
                  </a:lnTo>
                  <a:lnTo>
                    <a:pt x="66" y="38"/>
                  </a:lnTo>
                  <a:lnTo>
                    <a:pt x="68" y="33"/>
                  </a:lnTo>
                  <a:lnTo>
                    <a:pt x="69" y="27"/>
                  </a:lnTo>
                  <a:lnTo>
                    <a:pt x="70" y="23"/>
                  </a:lnTo>
                  <a:lnTo>
                    <a:pt x="72" y="18"/>
                  </a:lnTo>
                  <a:lnTo>
                    <a:pt x="73" y="14"/>
                  </a:lnTo>
                  <a:lnTo>
                    <a:pt x="74" y="11"/>
                  </a:lnTo>
                  <a:lnTo>
                    <a:pt x="74" y="10"/>
                  </a:lnTo>
                  <a:lnTo>
                    <a:pt x="80" y="18"/>
                  </a:lnTo>
                  <a:lnTo>
                    <a:pt x="85" y="23"/>
                  </a:lnTo>
                  <a:lnTo>
                    <a:pt x="92" y="27"/>
                  </a:lnTo>
                  <a:lnTo>
                    <a:pt x="97" y="30"/>
                  </a:lnTo>
                  <a:lnTo>
                    <a:pt x="100" y="32"/>
                  </a:lnTo>
                  <a:lnTo>
                    <a:pt x="106" y="33"/>
                  </a:lnTo>
                  <a:lnTo>
                    <a:pt x="111" y="33"/>
                  </a:lnTo>
                  <a:lnTo>
                    <a:pt x="114" y="33"/>
                  </a:lnTo>
                  <a:lnTo>
                    <a:pt x="124" y="29"/>
                  </a:lnTo>
                  <a:lnTo>
                    <a:pt x="134" y="25"/>
                  </a:lnTo>
                  <a:lnTo>
                    <a:pt x="147" y="20"/>
                  </a:lnTo>
                  <a:lnTo>
                    <a:pt x="161" y="16"/>
                  </a:lnTo>
                  <a:lnTo>
                    <a:pt x="171" y="16"/>
                  </a:lnTo>
                  <a:lnTo>
                    <a:pt x="180" y="16"/>
                  </a:lnTo>
                  <a:lnTo>
                    <a:pt x="189" y="16"/>
                  </a:lnTo>
                  <a:lnTo>
                    <a:pt x="196" y="16"/>
                  </a:lnTo>
                  <a:lnTo>
                    <a:pt x="205" y="15"/>
                  </a:lnTo>
                  <a:lnTo>
                    <a:pt x="213" y="11"/>
                  </a:lnTo>
                  <a:lnTo>
                    <a:pt x="220" y="6"/>
                  </a:lnTo>
                  <a:lnTo>
                    <a:pt x="228" y="0"/>
                  </a:lnTo>
                  <a:lnTo>
                    <a:pt x="231" y="0"/>
                  </a:lnTo>
                  <a:lnTo>
                    <a:pt x="235" y="0"/>
                  </a:lnTo>
                  <a:lnTo>
                    <a:pt x="238" y="1"/>
                  </a:lnTo>
                  <a:lnTo>
                    <a:pt x="242" y="1"/>
                  </a:lnTo>
                  <a:lnTo>
                    <a:pt x="244" y="1"/>
                  </a:lnTo>
                  <a:lnTo>
                    <a:pt x="248" y="3"/>
                  </a:lnTo>
                  <a:lnTo>
                    <a:pt x="252" y="3"/>
                  </a:lnTo>
                  <a:lnTo>
                    <a:pt x="254" y="4"/>
                  </a:lnTo>
                  <a:lnTo>
                    <a:pt x="254" y="4"/>
                  </a:lnTo>
                  <a:lnTo>
                    <a:pt x="255" y="4"/>
                  </a:lnTo>
                  <a:lnTo>
                    <a:pt x="255" y="4"/>
                  </a:lnTo>
                  <a:lnTo>
                    <a:pt x="255" y="4"/>
                  </a:lnTo>
                  <a:lnTo>
                    <a:pt x="255" y="5"/>
                  </a:lnTo>
                  <a:lnTo>
                    <a:pt x="255" y="5"/>
                  </a:lnTo>
                  <a:lnTo>
                    <a:pt x="255" y="5"/>
                  </a:lnTo>
                  <a:lnTo>
                    <a:pt x="255" y="5"/>
                  </a:lnTo>
                  <a:lnTo>
                    <a:pt x="254" y="8"/>
                  </a:lnTo>
                  <a:lnTo>
                    <a:pt x="253" y="10"/>
                  </a:lnTo>
                  <a:lnTo>
                    <a:pt x="252" y="13"/>
                  </a:lnTo>
                  <a:lnTo>
                    <a:pt x="250" y="14"/>
                  </a:lnTo>
                  <a:lnTo>
                    <a:pt x="250" y="16"/>
                  </a:lnTo>
                  <a:lnTo>
                    <a:pt x="250" y="18"/>
                  </a:lnTo>
                  <a:lnTo>
                    <a:pt x="250" y="20"/>
                  </a:lnTo>
                  <a:lnTo>
                    <a:pt x="250" y="22"/>
                  </a:lnTo>
                  <a:lnTo>
                    <a:pt x="252" y="23"/>
                  </a:lnTo>
                  <a:lnTo>
                    <a:pt x="253" y="25"/>
                  </a:lnTo>
                  <a:lnTo>
                    <a:pt x="255" y="27"/>
                  </a:lnTo>
                  <a:lnTo>
                    <a:pt x="258" y="29"/>
                  </a:lnTo>
                  <a:lnTo>
                    <a:pt x="260" y="32"/>
                  </a:lnTo>
                  <a:lnTo>
                    <a:pt x="262" y="34"/>
                  </a:lnTo>
                  <a:lnTo>
                    <a:pt x="263" y="37"/>
                  </a:lnTo>
                  <a:lnTo>
                    <a:pt x="264" y="38"/>
                  </a:lnTo>
                  <a:lnTo>
                    <a:pt x="260" y="40"/>
                  </a:lnTo>
                  <a:lnTo>
                    <a:pt x="258" y="43"/>
                  </a:lnTo>
                  <a:lnTo>
                    <a:pt x="254" y="45"/>
                  </a:lnTo>
                  <a:lnTo>
                    <a:pt x="252" y="48"/>
                  </a:lnTo>
                  <a:lnTo>
                    <a:pt x="248" y="51"/>
                  </a:lnTo>
                  <a:lnTo>
                    <a:pt x="244" y="53"/>
                  </a:lnTo>
                  <a:lnTo>
                    <a:pt x="242" y="56"/>
                  </a:lnTo>
                  <a:lnTo>
                    <a:pt x="238" y="58"/>
                  </a:lnTo>
                  <a:lnTo>
                    <a:pt x="235" y="58"/>
                  </a:lnTo>
                  <a:lnTo>
                    <a:pt x="231" y="61"/>
                  </a:lnTo>
                  <a:lnTo>
                    <a:pt x="229" y="63"/>
                  </a:lnTo>
                  <a:lnTo>
                    <a:pt x="225" y="67"/>
                  </a:lnTo>
                  <a:lnTo>
                    <a:pt x="220" y="78"/>
                  </a:lnTo>
                  <a:lnTo>
                    <a:pt x="215" y="91"/>
                  </a:lnTo>
                  <a:lnTo>
                    <a:pt x="211" y="107"/>
                  </a:lnTo>
                  <a:lnTo>
                    <a:pt x="209" y="125"/>
                  </a:lnTo>
                  <a:lnTo>
                    <a:pt x="208" y="143"/>
                  </a:lnTo>
                  <a:lnTo>
                    <a:pt x="208" y="160"/>
                  </a:lnTo>
                  <a:lnTo>
                    <a:pt x="210" y="178"/>
                  </a:lnTo>
                  <a:lnTo>
                    <a:pt x="214" y="194"/>
                  </a:lnTo>
                  <a:lnTo>
                    <a:pt x="218" y="200"/>
                  </a:lnTo>
                  <a:lnTo>
                    <a:pt x="220" y="207"/>
                  </a:lnTo>
                  <a:lnTo>
                    <a:pt x="225" y="213"/>
                  </a:lnTo>
                  <a:lnTo>
                    <a:pt x="229" y="218"/>
                  </a:lnTo>
                  <a:lnTo>
                    <a:pt x="235" y="222"/>
                  </a:lnTo>
                  <a:lnTo>
                    <a:pt x="240" y="224"/>
                  </a:lnTo>
                  <a:lnTo>
                    <a:pt x="248" y="226"/>
                  </a:lnTo>
                  <a:lnTo>
                    <a:pt x="255" y="226"/>
                  </a:lnTo>
                  <a:lnTo>
                    <a:pt x="263" y="226"/>
                  </a:lnTo>
                  <a:lnTo>
                    <a:pt x="272" y="223"/>
                  </a:lnTo>
                  <a:lnTo>
                    <a:pt x="282" y="219"/>
                  </a:lnTo>
                  <a:lnTo>
                    <a:pt x="292" y="214"/>
                  </a:lnTo>
                  <a:lnTo>
                    <a:pt x="292" y="214"/>
                  </a:lnTo>
                  <a:lnTo>
                    <a:pt x="293" y="213"/>
                  </a:lnTo>
                  <a:lnTo>
                    <a:pt x="293" y="213"/>
                  </a:lnTo>
                  <a:lnTo>
                    <a:pt x="293" y="213"/>
                  </a:lnTo>
                  <a:lnTo>
                    <a:pt x="293" y="213"/>
                  </a:lnTo>
                  <a:lnTo>
                    <a:pt x="293" y="213"/>
                  </a:lnTo>
                  <a:lnTo>
                    <a:pt x="293" y="212"/>
                  </a:lnTo>
                  <a:lnTo>
                    <a:pt x="293" y="212"/>
                  </a:lnTo>
                  <a:lnTo>
                    <a:pt x="283" y="213"/>
                  </a:lnTo>
                  <a:lnTo>
                    <a:pt x="273" y="214"/>
                  </a:lnTo>
                  <a:lnTo>
                    <a:pt x="264" y="216"/>
                  </a:lnTo>
                  <a:lnTo>
                    <a:pt x="254" y="217"/>
                  </a:lnTo>
                  <a:lnTo>
                    <a:pt x="245" y="216"/>
                  </a:lnTo>
                  <a:lnTo>
                    <a:pt x="238" y="213"/>
                  </a:lnTo>
                  <a:lnTo>
                    <a:pt x="233" y="212"/>
                  </a:lnTo>
                  <a:lnTo>
                    <a:pt x="229" y="209"/>
                  </a:lnTo>
                  <a:lnTo>
                    <a:pt x="225" y="206"/>
                  </a:lnTo>
                  <a:lnTo>
                    <a:pt x="221" y="200"/>
                  </a:lnTo>
                  <a:lnTo>
                    <a:pt x="219" y="185"/>
                  </a:lnTo>
                  <a:lnTo>
                    <a:pt x="218" y="169"/>
                  </a:lnTo>
                  <a:lnTo>
                    <a:pt x="216" y="150"/>
                  </a:lnTo>
                  <a:lnTo>
                    <a:pt x="216" y="131"/>
                  </a:lnTo>
                  <a:lnTo>
                    <a:pt x="219" y="112"/>
                  </a:lnTo>
                  <a:lnTo>
                    <a:pt x="221" y="93"/>
                  </a:lnTo>
                  <a:lnTo>
                    <a:pt x="224" y="85"/>
                  </a:lnTo>
                  <a:lnTo>
                    <a:pt x="228" y="77"/>
                  </a:lnTo>
                  <a:lnTo>
                    <a:pt x="230" y="69"/>
                  </a:lnTo>
                  <a:lnTo>
                    <a:pt x="235" y="63"/>
                  </a:lnTo>
                  <a:lnTo>
                    <a:pt x="245" y="64"/>
                  </a:lnTo>
                  <a:lnTo>
                    <a:pt x="258" y="68"/>
                  </a:lnTo>
                  <a:lnTo>
                    <a:pt x="271" y="72"/>
                  </a:lnTo>
                  <a:lnTo>
                    <a:pt x="284" y="78"/>
                  </a:lnTo>
                  <a:lnTo>
                    <a:pt x="298" y="83"/>
                  </a:lnTo>
                  <a:lnTo>
                    <a:pt x="312" y="88"/>
                  </a:lnTo>
                  <a:lnTo>
                    <a:pt x="327" y="92"/>
                  </a:lnTo>
                  <a:lnTo>
                    <a:pt x="341" y="93"/>
                  </a:lnTo>
                  <a:lnTo>
                    <a:pt x="341" y="93"/>
                  </a:lnTo>
                  <a:lnTo>
                    <a:pt x="341" y="95"/>
                  </a:lnTo>
                  <a:lnTo>
                    <a:pt x="341" y="95"/>
                  </a:lnTo>
                  <a:lnTo>
                    <a:pt x="341" y="95"/>
                  </a:lnTo>
                  <a:lnTo>
                    <a:pt x="341" y="96"/>
                  </a:lnTo>
                  <a:lnTo>
                    <a:pt x="341" y="96"/>
                  </a:lnTo>
                  <a:lnTo>
                    <a:pt x="342" y="97"/>
                  </a:lnTo>
                  <a:lnTo>
                    <a:pt x="342" y="97"/>
                  </a:lnTo>
                  <a:close/>
                </a:path>
              </a:pathLst>
            </a:custGeom>
            <a:solidFill>
              <a:srgbClr val="D1C2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0" name="Freeform 242"/>
            <p:cNvSpPr>
              <a:spLocks/>
            </p:cNvSpPr>
            <p:nvPr/>
          </p:nvSpPr>
          <p:spPr bwMode="auto">
            <a:xfrm>
              <a:off x="5175" y="1453"/>
              <a:ext cx="101" cy="309"/>
            </a:xfrm>
            <a:custGeom>
              <a:avLst/>
              <a:gdLst/>
              <a:ahLst/>
              <a:cxnLst>
                <a:cxn ang="0">
                  <a:pos x="101" y="112"/>
                </a:cxn>
                <a:cxn ang="0">
                  <a:pos x="100" y="135"/>
                </a:cxn>
                <a:cxn ang="0">
                  <a:pos x="97" y="156"/>
                </a:cxn>
                <a:cxn ang="0">
                  <a:pos x="93" y="178"/>
                </a:cxn>
                <a:cxn ang="0">
                  <a:pos x="91" y="198"/>
                </a:cxn>
                <a:cxn ang="0">
                  <a:pos x="87" y="219"/>
                </a:cxn>
                <a:cxn ang="0">
                  <a:pos x="85" y="239"/>
                </a:cxn>
                <a:cxn ang="0">
                  <a:pos x="82" y="259"/>
                </a:cxn>
                <a:cxn ang="0">
                  <a:pos x="80" y="280"/>
                </a:cxn>
                <a:cxn ang="0">
                  <a:pos x="71" y="281"/>
                </a:cxn>
                <a:cxn ang="0">
                  <a:pos x="63" y="282"/>
                </a:cxn>
                <a:cxn ang="0">
                  <a:pos x="56" y="285"/>
                </a:cxn>
                <a:cxn ang="0">
                  <a:pos x="49" y="287"/>
                </a:cxn>
                <a:cxn ang="0">
                  <a:pos x="43" y="291"/>
                </a:cxn>
                <a:cxn ang="0">
                  <a:pos x="38" y="296"/>
                </a:cxn>
                <a:cxn ang="0">
                  <a:pos x="34" y="302"/>
                </a:cxn>
                <a:cxn ang="0">
                  <a:pos x="29" y="309"/>
                </a:cxn>
                <a:cxn ang="0">
                  <a:pos x="27" y="305"/>
                </a:cxn>
                <a:cxn ang="0">
                  <a:pos x="24" y="296"/>
                </a:cxn>
                <a:cxn ang="0">
                  <a:pos x="22" y="282"/>
                </a:cxn>
                <a:cxn ang="0">
                  <a:pos x="19" y="265"/>
                </a:cxn>
                <a:cxn ang="0">
                  <a:pos x="14" y="222"/>
                </a:cxn>
                <a:cxn ang="0">
                  <a:pos x="10" y="171"/>
                </a:cxn>
                <a:cxn ang="0">
                  <a:pos x="7" y="121"/>
                </a:cxn>
                <a:cxn ang="0">
                  <a:pos x="4" y="74"/>
                </a:cxn>
                <a:cxn ang="0">
                  <a:pos x="1" y="38"/>
                </a:cxn>
                <a:cxn ang="0">
                  <a:pos x="0" y="15"/>
                </a:cxn>
                <a:cxn ang="0">
                  <a:pos x="10" y="14"/>
                </a:cxn>
                <a:cxn ang="0">
                  <a:pos x="19" y="11"/>
                </a:cxn>
                <a:cxn ang="0">
                  <a:pos x="30" y="10"/>
                </a:cxn>
                <a:cxn ang="0">
                  <a:pos x="41" y="9"/>
                </a:cxn>
                <a:cxn ang="0">
                  <a:pos x="52" y="6"/>
                </a:cxn>
                <a:cxn ang="0">
                  <a:pos x="62" y="5"/>
                </a:cxn>
                <a:cxn ang="0">
                  <a:pos x="73" y="2"/>
                </a:cxn>
                <a:cxn ang="0">
                  <a:pos x="85" y="0"/>
                </a:cxn>
                <a:cxn ang="0">
                  <a:pos x="88" y="4"/>
                </a:cxn>
                <a:cxn ang="0">
                  <a:pos x="91" y="10"/>
                </a:cxn>
                <a:cxn ang="0">
                  <a:pos x="93" y="15"/>
                </a:cxn>
                <a:cxn ang="0">
                  <a:pos x="95" y="23"/>
                </a:cxn>
                <a:cxn ang="0">
                  <a:pos x="97" y="38"/>
                </a:cxn>
                <a:cxn ang="0">
                  <a:pos x="100" y="55"/>
                </a:cxn>
                <a:cxn ang="0">
                  <a:pos x="100" y="72"/>
                </a:cxn>
                <a:cxn ang="0">
                  <a:pos x="101" y="88"/>
                </a:cxn>
                <a:cxn ang="0">
                  <a:pos x="101" y="102"/>
                </a:cxn>
                <a:cxn ang="0">
                  <a:pos x="101" y="112"/>
                </a:cxn>
              </a:cxnLst>
              <a:rect l="0" t="0" r="r" b="b"/>
              <a:pathLst>
                <a:path w="101" h="309">
                  <a:moveTo>
                    <a:pt x="101" y="112"/>
                  </a:moveTo>
                  <a:lnTo>
                    <a:pt x="100" y="135"/>
                  </a:lnTo>
                  <a:lnTo>
                    <a:pt x="97" y="156"/>
                  </a:lnTo>
                  <a:lnTo>
                    <a:pt x="93" y="178"/>
                  </a:lnTo>
                  <a:lnTo>
                    <a:pt x="91" y="198"/>
                  </a:lnTo>
                  <a:lnTo>
                    <a:pt x="87" y="219"/>
                  </a:lnTo>
                  <a:lnTo>
                    <a:pt x="85" y="239"/>
                  </a:lnTo>
                  <a:lnTo>
                    <a:pt x="82" y="259"/>
                  </a:lnTo>
                  <a:lnTo>
                    <a:pt x="80" y="280"/>
                  </a:lnTo>
                  <a:lnTo>
                    <a:pt x="71" y="281"/>
                  </a:lnTo>
                  <a:lnTo>
                    <a:pt x="63" y="282"/>
                  </a:lnTo>
                  <a:lnTo>
                    <a:pt x="56" y="285"/>
                  </a:lnTo>
                  <a:lnTo>
                    <a:pt x="49" y="287"/>
                  </a:lnTo>
                  <a:lnTo>
                    <a:pt x="43" y="291"/>
                  </a:lnTo>
                  <a:lnTo>
                    <a:pt x="38" y="296"/>
                  </a:lnTo>
                  <a:lnTo>
                    <a:pt x="34" y="302"/>
                  </a:lnTo>
                  <a:lnTo>
                    <a:pt x="29" y="309"/>
                  </a:lnTo>
                  <a:lnTo>
                    <a:pt x="27" y="305"/>
                  </a:lnTo>
                  <a:lnTo>
                    <a:pt x="24" y="296"/>
                  </a:lnTo>
                  <a:lnTo>
                    <a:pt x="22" y="282"/>
                  </a:lnTo>
                  <a:lnTo>
                    <a:pt x="19" y="265"/>
                  </a:lnTo>
                  <a:lnTo>
                    <a:pt x="14" y="222"/>
                  </a:lnTo>
                  <a:lnTo>
                    <a:pt x="10" y="171"/>
                  </a:lnTo>
                  <a:lnTo>
                    <a:pt x="7" y="121"/>
                  </a:lnTo>
                  <a:lnTo>
                    <a:pt x="4" y="74"/>
                  </a:lnTo>
                  <a:lnTo>
                    <a:pt x="1" y="38"/>
                  </a:lnTo>
                  <a:lnTo>
                    <a:pt x="0" y="15"/>
                  </a:lnTo>
                  <a:lnTo>
                    <a:pt x="10" y="14"/>
                  </a:lnTo>
                  <a:lnTo>
                    <a:pt x="19" y="11"/>
                  </a:lnTo>
                  <a:lnTo>
                    <a:pt x="30" y="10"/>
                  </a:lnTo>
                  <a:lnTo>
                    <a:pt x="41" y="9"/>
                  </a:lnTo>
                  <a:lnTo>
                    <a:pt x="52" y="6"/>
                  </a:lnTo>
                  <a:lnTo>
                    <a:pt x="62" y="5"/>
                  </a:lnTo>
                  <a:lnTo>
                    <a:pt x="73" y="2"/>
                  </a:lnTo>
                  <a:lnTo>
                    <a:pt x="85" y="0"/>
                  </a:lnTo>
                  <a:lnTo>
                    <a:pt x="88" y="4"/>
                  </a:lnTo>
                  <a:lnTo>
                    <a:pt x="91" y="10"/>
                  </a:lnTo>
                  <a:lnTo>
                    <a:pt x="93" y="15"/>
                  </a:lnTo>
                  <a:lnTo>
                    <a:pt x="95" y="23"/>
                  </a:lnTo>
                  <a:lnTo>
                    <a:pt x="97" y="38"/>
                  </a:lnTo>
                  <a:lnTo>
                    <a:pt x="100" y="55"/>
                  </a:lnTo>
                  <a:lnTo>
                    <a:pt x="100" y="72"/>
                  </a:lnTo>
                  <a:lnTo>
                    <a:pt x="101" y="88"/>
                  </a:lnTo>
                  <a:lnTo>
                    <a:pt x="101" y="102"/>
                  </a:lnTo>
                  <a:lnTo>
                    <a:pt x="101" y="112"/>
                  </a:lnTo>
                  <a:close/>
                </a:path>
              </a:pathLst>
            </a:custGeom>
            <a:solidFill>
              <a:srgbClr val="F2F0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1" name="Freeform 243"/>
            <p:cNvSpPr>
              <a:spLocks/>
            </p:cNvSpPr>
            <p:nvPr/>
          </p:nvSpPr>
          <p:spPr bwMode="auto">
            <a:xfrm>
              <a:off x="5170" y="1416"/>
              <a:ext cx="95" cy="44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93" y="19"/>
                </a:cxn>
                <a:cxn ang="0">
                  <a:pos x="93" y="21"/>
                </a:cxn>
                <a:cxn ang="0">
                  <a:pos x="92" y="21"/>
                </a:cxn>
                <a:cxn ang="0">
                  <a:pos x="91" y="21"/>
                </a:cxn>
                <a:cxn ang="0">
                  <a:pos x="90" y="21"/>
                </a:cxn>
                <a:cxn ang="0">
                  <a:pos x="90" y="21"/>
                </a:cxn>
                <a:cxn ang="0">
                  <a:pos x="88" y="21"/>
                </a:cxn>
                <a:cxn ang="0">
                  <a:pos x="87" y="21"/>
                </a:cxn>
                <a:cxn ang="0">
                  <a:pos x="85" y="24"/>
                </a:cxn>
                <a:cxn ang="0">
                  <a:pos x="80" y="28"/>
                </a:cxn>
                <a:cxn ang="0">
                  <a:pos x="74" y="32"/>
                </a:cxn>
                <a:cxn ang="0">
                  <a:pos x="68" y="36"/>
                </a:cxn>
                <a:cxn ang="0">
                  <a:pos x="61" y="38"/>
                </a:cxn>
                <a:cxn ang="0">
                  <a:pos x="53" y="41"/>
                </a:cxn>
                <a:cxn ang="0">
                  <a:pos x="46" y="43"/>
                </a:cxn>
                <a:cxn ang="0">
                  <a:pos x="38" y="44"/>
                </a:cxn>
                <a:cxn ang="0">
                  <a:pos x="30" y="44"/>
                </a:cxn>
                <a:cxn ang="0">
                  <a:pos x="23" y="43"/>
                </a:cxn>
                <a:cxn ang="0">
                  <a:pos x="17" y="42"/>
                </a:cxn>
                <a:cxn ang="0">
                  <a:pos x="10" y="39"/>
                </a:cxn>
                <a:cxn ang="0">
                  <a:pos x="6" y="36"/>
                </a:cxn>
                <a:cxn ang="0">
                  <a:pos x="3" y="31"/>
                </a:cxn>
                <a:cxn ang="0">
                  <a:pos x="0" y="24"/>
                </a:cxn>
                <a:cxn ang="0">
                  <a:pos x="0" y="16"/>
                </a:cxn>
                <a:cxn ang="0">
                  <a:pos x="12" y="19"/>
                </a:cxn>
                <a:cxn ang="0">
                  <a:pos x="24" y="23"/>
                </a:cxn>
                <a:cxn ang="0">
                  <a:pos x="37" y="24"/>
                </a:cxn>
                <a:cxn ang="0">
                  <a:pos x="49" y="26"/>
                </a:cxn>
                <a:cxn ang="0">
                  <a:pos x="56" y="24"/>
                </a:cxn>
                <a:cxn ang="0">
                  <a:pos x="61" y="23"/>
                </a:cxn>
                <a:cxn ang="0">
                  <a:pos x="67" y="22"/>
                </a:cxn>
                <a:cxn ang="0">
                  <a:pos x="72" y="19"/>
                </a:cxn>
                <a:cxn ang="0">
                  <a:pos x="77" y="16"/>
                </a:cxn>
                <a:cxn ang="0">
                  <a:pos x="82" y="12"/>
                </a:cxn>
                <a:cxn ang="0">
                  <a:pos x="86" y="7"/>
                </a:cxn>
                <a:cxn ang="0">
                  <a:pos x="88" y="0"/>
                </a:cxn>
                <a:cxn ang="0">
                  <a:pos x="90" y="2"/>
                </a:cxn>
                <a:cxn ang="0">
                  <a:pos x="90" y="2"/>
                </a:cxn>
                <a:cxn ang="0">
                  <a:pos x="91" y="2"/>
                </a:cxn>
                <a:cxn ang="0">
                  <a:pos x="91" y="2"/>
                </a:cxn>
                <a:cxn ang="0">
                  <a:pos x="91" y="2"/>
                </a:cxn>
                <a:cxn ang="0">
                  <a:pos x="92" y="3"/>
                </a:cxn>
                <a:cxn ang="0">
                  <a:pos x="92" y="3"/>
                </a:cxn>
                <a:cxn ang="0">
                  <a:pos x="93" y="3"/>
                </a:cxn>
                <a:cxn ang="0">
                  <a:pos x="93" y="5"/>
                </a:cxn>
                <a:cxn ang="0">
                  <a:pos x="93" y="7"/>
                </a:cxn>
                <a:cxn ang="0">
                  <a:pos x="93" y="9"/>
                </a:cxn>
                <a:cxn ang="0">
                  <a:pos x="93" y="12"/>
                </a:cxn>
                <a:cxn ang="0">
                  <a:pos x="95" y="13"/>
                </a:cxn>
                <a:cxn ang="0">
                  <a:pos x="95" y="16"/>
                </a:cxn>
                <a:cxn ang="0">
                  <a:pos x="95" y="18"/>
                </a:cxn>
                <a:cxn ang="0">
                  <a:pos x="95" y="19"/>
                </a:cxn>
              </a:cxnLst>
              <a:rect l="0" t="0" r="r" b="b"/>
              <a:pathLst>
                <a:path w="95" h="44">
                  <a:moveTo>
                    <a:pt x="95" y="19"/>
                  </a:moveTo>
                  <a:lnTo>
                    <a:pt x="93" y="19"/>
                  </a:lnTo>
                  <a:lnTo>
                    <a:pt x="93" y="21"/>
                  </a:lnTo>
                  <a:lnTo>
                    <a:pt x="92" y="21"/>
                  </a:lnTo>
                  <a:lnTo>
                    <a:pt x="91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88" y="21"/>
                  </a:lnTo>
                  <a:lnTo>
                    <a:pt x="87" y="21"/>
                  </a:lnTo>
                  <a:lnTo>
                    <a:pt x="85" y="24"/>
                  </a:lnTo>
                  <a:lnTo>
                    <a:pt x="80" y="28"/>
                  </a:lnTo>
                  <a:lnTo>
                    <a:pt x="74" y="32"/>
                  </a:lnTo>
                  <a:lnTo>
                    <a:pt x="68" y="36"/>
                  </a:lnTo>
                  <a:lnTo>
                    <a:pt x="61" y="38"/>
                  </a:lnTo>
                  <a:lnTo>
                    <a:pt x="53" y="41"/>
                  </a:lnTo>
                  <a:lnTo>
                    <a:pt x="46" y="43"/>
                  </a:lnTo>
                  <a:lnTo>
                    <a:pt x="38" y="44"/>
                  </a:lnTo>
                  <a:lnTo>
                    <a:pt x="30" y="44"/>
                  </a:lnTo>
                  <a:lnTo>
                    <a:pt x="23" y="43"/>
                  </a:lnTo>
                  <a:lnTo>
                    <a:pt x="17" y="42"/>
                  </a:lnTo>
                  <a:lnTo>
                    <a:pt x="10" y="39"/>
                  </a:lnTo>
                  <a:lnTo>
                    <a:pt x="6" y="36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12" y="19"/>
                  </a:lnTo>
                  <a:lnTo>
                    <a:pt x="24" y="23"/>
                  </a:lnTo>
                  <a:lnTo>
                    <a:pt x="37" y="24"/>
                  </a:lnTo>
                  <a:lnTo>
                    <a:pt x="49" y="26"/>
                  </a:lnTo>
                  <a:lnTo>
                    <a:pt x="56" y="24"/>
                  </a:lnTo>
                  <a:lnTo>
                    <a:pt x="61" y="23"/>
                  </a:lnTo>
                  <a:lnTo>
                    <a:pt x="67" y="22"/>
                  </a:lnTo>
                  <a:lnTo>
                    <a:pt x="72" y="19"/>
                  </a:lnTo>
                  <a:lnTo>
                    <a:pt x="77" y="16"/>
                  </a:lnTo>
                  <a:lnTo>
                    <a:pt x="82" y="12"/>
                  </a:lnTo>
                  <a:lnTo>
                    <a:pt x="86" y="7"/>
                  </a:lnTo>
                  <a:lnTo>
                    <a:pt x="88" y="0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93" y="3"/>
                  </a:lnTo>
                  <a:lnTo>
                    <a:pt x="93" y="5"/>
                  </a:lnTo>
                  <a:lnTo>
                    <a:pt x="93" y="7"/>
                  </a:lnTo>
                  <a:lnTo>
                    <a:pt x="93" y="9"/>
                  </a:lnTo>
                  <a:lnTo>
                    <a:pt x="93" y="12"/>
                  </a:lnTo>
                  <a:lnTo>
                    <a:pt x="95" y="13"/>
                  </a:lnTo>
                  <a:lnTo>
                    <a:pt x="95" y="16"/>
                  </a:lnTo>
                  <a:lnTo>
                    <a:pt x="95" y="18"/>
                  </a:lnTo>
                  <a:lnTo>
                    <a:pt x="95" y="19"/>
                  </a:lnTo>
                  <a:close/>
                </a:path>
              </a:pathLst>
            </a:custGeom>
            <a:solidFill>
              <a:srgbClr val="DE3D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2" name="Freeform 244"/>
            <p:cNvSpPr>
              <a:spLocks/>
            </p:cNvSpPr>
            <p:nvPr/>
          </p:nvSpPr>
          <p:spPr bwMode="auto">
            <a:xfrm>
              <a:off x="4991" y="85"/>
              <a:ext cx="274" cy="171"/>
            </a:xfrm>
            <a:custGeom>
              <a:avLst/>
              <a:gdLst/>
              <a:ahLst/>
              <a:cxnLst>
                <a:cxn ang="0">
                  <a:pos x="269" y="138"/>
                </a:cxn>
                <a:cxn ang="0">
                  <a:pos x="259" y="165"/>
                </a:cxn>
                <a:cxn ang="0">
                  <a:pos x="253" y="171"/>
                </a:cxn>
                <a:cxn ang="0">
                  <a:pos x="252" y="171"/>
                </a:cxn>
                <a:cxn ang="0">
                  <a:pos x="243" y="167"/>
                </a:cxn>
                <a:cxn ang="0">
                  <a:pos x="235" y="167"/>
                </a:cxn>
                <a:cxn ang="0">
                  <a:pos x="230" y="161"/>
                </a:cxn>
                <a:cxn ang="0">
                  <a:pos x="226" y="152"/>
                </a:cxn>
                <a:cxn ang="0">
                  <a:pos x="222" y="151"/>
                </a:cxn>
                <a:cxn ang="0">
                  <a:pos x="219" y="151"/>
                </a:cxn>
                <a:cxn ang="0">
                  <a:pos x="216" y="156"/>
                </a:cxn>
                <a:cxn ang="0">
                  <a:pos x="212" y="162"/>
                </a:cxn>
                <a:cxn ang="0">
                  <a:pos x="209" y="163"/>
                </a:cxn>
                <a:cxn ang="0">
                  <a:pos x="207" y="163"/>
                </a:cxn>
                <a:cxn ang="0">
                  <a:pos x="203" y="152"/>
                </a:cxn>
                <a:cxn ang="0">
                  <a:pos x="202" y="147"/>
                </a:cxn>
                <a:cxn ang="0">
                  <a:pos x="196" y="147"/>
                </a:cxn>
                <a:cxn ang="0">
                  <a:pos x="193" y="148"/>
                </a:cxn>
                <a:cxn ang="0">
                  <a:pos x="191" y="153"/>
                </a:cxn>
                <a:cxn ang="0">
                  <a:pos x="189" y="160"/>
                </a:cxn>
                <a:cxn ang="0">
                  <a:pos x="188" y="161"/>
                </a:cxn>
                <a:cxn ang="0">
                  <a:pos x="185" y="161"/>
                </a:cxn>
                <a:cxn ang="0">
                  <a:pos x="169" y="149"/>
                </a:cxn>
                <a:cxn ang="0">
                  <a:pos x="150" y="129"/>
                </a:cxn>
                <a:cxn ang="0">
                  <a:pos x="144" y="124"/>
                </a:cxn>
                <a:cxn ang="0">
                  <a:pos x="140" y="123"/>
                </a:cxn>
                <a:cxn ang="0">
                  <a:pos x="136" y="132"/>
                </a:cxn>
                <a:cxn ang="0">
                  <a:pos x="138" y="143"/>
                </a:cxn>
                <a:cxn ang="0">
                  <a:pos x="134" y="146"/>
                </a:cxn>
                <a:cxn ang="0">
                  <a:pos x="130" y="146"/>
                </a:cxn>
                <a:cxn ang="0">
                  <a:pos x="124" y="132"/>
                </a:cxn>
                <a:cxn ang="0">
                  <a:pos x="116" y="114"/>
                </a:cxn>
                <a:cxn ang="0">
                  <a:pos x="106" y="129"/>
                </a:cxn>
                <a:cxn ang="0">
                  <a:pos x="106" y="156"/>
                </a:cxn>
                <a:cxn ang="0">
                  <a:pos x="88" y="153"/>
                </a:cxn>
                <a:cxn ang="0">
                  <a:pos x="80" y="129"/>
                </a:cxn>
                <a:cxn ang="0">
                  <a:pos x="76" y="124"/>
                </a:cxn>
                <a:cxn ang="0">
                  <a:pos x="72" y="123"/>
                </a:cxn>
                <a:cxn ang="0">
                  <a:pos x="63" y="133"/>
                </a:cxn>
                <a:cxn ang="0">
                  <a:pos x="56" y="144"/>
                </a:cxn>
                <a:cxn ang="0">
                  <a:pos x="49" y="139"/>
                </a:cxn>
                <a:cxn ang="0">
                  <a:pos x="49" y="128"/>
                </a:cxn>
                <a:cxn ang="0">
                  <a:pos x="38" y="129"/>
                </a:cxn>
                <a:cxn ang="0">
                  <a:pos x="23" y="152"/>
                </a:cxn>
                <a:cxn ang="0">
                  <a:pos x="12" y="162"/>
                </a:cxn>
                <a:cxn ang="0">
                  <a:pos x="0" y="102"/>
                </a:cxn>
                <a:cxn ang="0">
                  <a:pos x="15" y="41"/>
                </a:cxn>
                <a:cxn ang="0">
                  <a:pos x="61" y="7"/>
                </a:cxn>
                <a:cxn ang="0">
                  <a:pos x="136" y="1"/>
                </a:cxn>
                <a:cxn ang="0">
                  <a:pos x="172" y="8"/>
                </a:cxn>
                <a:cxn ang="0">
                  <a:pos x="189" y="16"/>
                </a:cxn>
                <a:cxn ang="0">
                  <a:pos x="208" y="12"/>
                </a:cxn>
                <a:cxn ang="0">
                  <a:pos x="232" y="2"/>
                </a:cxn>
                <a:cxn ang="0">
                  <a:pos x="235" y="15"/>
                </a:cxn>
                <a:cxn ang="0">
                  <a:pos x="222" y="23"/>
                </a:cxn>
                <a:cxn ang="0">
                  <a:pos x="218" y="29"/>
                </a:cxn>
                <a:cxn ang="0">
                  <a:pos x="218" y="31"/>
                </a:cxn>
                <a:cxn ang="0">
                  <a:pos x="219" y="34"/>
                </a:cxn>
                <a:cxn ang="0">
                  <a:pos x="222" y="35"/>
                </a:cxn>
                <a:cxn ang="0">
                  <a:pos x="243" y="32"/>
                </a:cxn>
                <a:cxn ang="0">
                  <a:pos x="261" y="50"/>
                </a:cxn>
                <a:cxn ang="0">
                  <a:pos x="272" y="103"/>
                </a:cxn>
              </a:cxnLst>
              <a:rect l="0" t="0" r="r" b="b"/>
              <a:pathLst>
                <a:path w="274" h="171">
                  <a:moveTo>
                    <a:pt x="274" y="115"/>
                  </a:moveTo>
                  <a:lnTo>
                    <a:pt x="271" y="123"/>
                  </a:lnTo>
                  <a:lnTo>
                    <a:pt x="270" y="131"/>
                  </a:lnTo>
                  <a:lnTo>
                    <a:pt x="269" y="138"/>
                  </a:lnTo>
                  <a:lnTo>
                    <a:pt x="266" y="144"/>
                  </a:lnTo>
                  <a:lnTo>
                    <a:pt x="264" y="152"/>
                  </a:lnTo>
                  <a:lnTo>
                    <a:pt x="261" y="158"/>
                  </a:lnTo>
                  <a:lnTo>
                    <a:pt x="259" y="165"/>
                  </a:lnTo>
                  <a:lnTo>
                    <a:pt x="255" y="171"/>
                  </a:lnTo>
                  <a:lnTo>
                    <a:pt x="255" y="171"/>
                  </a:lnTo>
                  <a:lnTo>
                    <a:pt x="253" y="171"/>
                  </a:lnTo>
                  <a:lnTo>
                    <a:pt x="253" y="171"/>
                  </a:lnTo>
                  <a:lnTo>
                    <a:pt x="253" y="171"/>
                  </a:lnTo>
                  <a:lnTo>
                    <a:pt x="252" y="171"/>
                  </a:lnTo>
                  <a:lnTo>
                    <a:pt x="252" y="171"/>
                  </a:lnTo>
                  <a:lnTo>
                    <a:pt x="252" y="171"/>
                  </a:lnTo>
                  <a:lnTo>
                    <a:pt x="251" y="171"/>
                  </a:lnTo>
                  <a:lnTo>
                    <a:pt x="248" y="170"/>
                  </a:lnTo>
                  <a:lnTo>
                    <a:pt x="246" y="168"/>
                  </a:lnTo>
                  <a:lnTo>
                    <a:pt x="243" y="167"/>
                  </a:lnTo>
                  <a:lnTo>
                    <a:pt x="241" y="167"/>
                  </a:lnTo>
                  <a:lnTo>
                    <a:pt x="238" y="167"/>
                  </a:lnTo>
                  <a:lnTo>
                    <a:pt x="236" y="168"/>
                  </a:lnTo>
                  <a:lnTo>
                    <a:pt x="235" y="167"/>
                  </a:lnTo>
                  <a:lnTo>
                    <a:pt x="232" y="167"/>
                  </a:lnTo>
                  <a:lnTo>
                    <a:pt x="231" y="165"/>
                  </a:lnTo>
                  <a:lnTo>
                    <a:pt x="231" y="163"/>
                  </a:lnTo>
                  <a:lnTo>
                    <a:pt x="230" y="161"/>
                  </a:lnTo>
                  <a:lnTo>
                    <a:pt x="230" y="158"/>
                  </a:lnTo>
                  <a:lnTo>
                    <a:pt x="228" y="157"/>
                  </a:lnTo>
                  <a:lnTo>
                    <a:pt x="227" y="155"/>
                  </a:lnTo>
                  <a:lnTo>
                    <a:pt x="226" y="152"/>
                  </a:lnTo>
                  <a:lnTo>
                    <a:pt x="225" y="149"/>
                  </a:lnTo>
                  <a:lnTo>
                    <a:pt x="225" y="149"/>
                  </a:lnTo>
                  <a:lnTo>
                    <a:pt x="223" y="151"/>
                  </a:lnTo>
                  <a:lnTo>
                    <a:pt x="222" y="151"/>
                  </a:lnTo>
                  <a:lnTo>
                    <a:pt x="222" y="151"/>
                  </a:lnTo>
                  <a:lnTo>
                    <a:pt x="221" y="151"/>
                  </a:lnTo>
                  <a:lnTo>
                    <a:pt x="221" y="151"/>
                  </a:lnTo>
                  <a:lnTo>
                    <a:pt x="219" y="151"/>
                  </a:lnTo>
                  <a:lnTo>
                    <a:pt x="218" y="151"/>
                  </a:lnTo>
                  <a:lnTo>
                    <a:pt x="218" y="152"/>
                  </a:lnTo>
                  <a:lnTo>
                    <a:pt x="217" y="155"/>
                  </a:lnTo>
                  <a:lnTo>
                    <a:pt x="216" y="156"/>
                  </a:lnTo>
                  <a:lnTo>
                    <a:pt x="214" y="157"/>
                  </a:lnTo>
                  <a:lnTo>
                    <a:pt x="214" y="158"/>
                  </a:lnTo>
                  <a:lnTo>
                    <a:pt x="213" y="160"/>
                  </a:lnTo>
                  <a:lnTo>
                    <a:pt x="212" y="162"/>
                  </a:lnTo>
                  <a:lnTo>
                    <a:pt x="211" y="163"/>
                  </a:lnTo>
                  <a:lnTo>
                    <a:pt x="211" y="163"/>
                  </a:lnTo>
                  <a:lnTo>
                    <a:pt x="211" y="163"/>
                  </a:lnTo>
                  <a:lnTo>
                    <a:pt x="209" y="163"/>
                  </a:lnTo>
                  <a:lnTo>
                    <a:pt x="209" y="163"/>
                  </a:lnTo>
                  <a:lnTo>
                    <a:pt x="208" y="163"/>
                  </a:lnTo>
                  <a:lnTo>
                    <a:pt x="208" y="163"/>
                  </a:lnTo>
                  <a:lnTo>
                    <a:pt x="207" y="163"/>
                  </a:lnTo>
                  <a:lnTo>
                    <a:pt x="207" y="163"/>
                  </a:lnTo>
                  <a:lnTo>
                    <a:pt x="206" y="158"/>
                  </a:lnTo>
                  <a:lnTo>
                    <a:pt x="204" y="155"/>
                  </a:lnTo>
                  <a:lnTo>
                    <a:pt x="203" y="152"/>
                  </a:lnTo>
                  <a:lnTo>
                    <a:pt x="203" y="149"/>
                  </a:lnTo>
                  <a:lnTo>
                    <a:pt x="203" y="148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201" y="146"/>
                  </a:lnTo>
                  <a:lnTo>
                    <a:pt x="199" y="147"/>
                  </a:lnTo>
                  <a:lnTo>
                    <a:pt x="197" y="147"/>
                  </a:lnTo>
                  <a:lnTo>
                    <a:pt x="196" y="147"/>
                  </a:lnTo>
                  <a:lnTo>
                    <a:pt x="196" y="147"/>
                  </a:lnTo>
                  <a:lnTo>
                    <a:pt x="194" y="148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2" y="149"/>
                  </a:lnTo>
                  <a:lnTo>
                    <a:pt x="192" y="151"/>
                  </a:lnTo>
                  <a:lnTo>
                    <a:pt x="191" y="152"/>
                  </a:lnTo>
                  <a:lnTo>
                    <a:pt x="191" y="153"/>
                  </a:lnTo>
                  <a:lnTo>
                    <a:pt x="191" y="155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89" y="160"/>
                  </a:lnTo>
                  <a:lnTo>
                    <a:pt x="189" y="161"/>
                  </a:lnTo>
                  <a:lnTo>
                    <a:pt x="189" y="161"/>
                  </a:lnTo>
                  <a:lnTo>
                    <a:pt x="188" y="161"/>
                  </a:lnTo>
                  <a:lnTo>
                    <a:pt x="188" y="161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85" y="161"/>
                  </a:lnTo>
                  <a:lnTo>
                    <a:pt x="185" y="161"/>
                  </a:lnTo>
                  <a:lnTo>
                    <a:pt x="184" y="161"/>
                  </a:lnTo>
                  <a:lnTo>
                    <a:pt x="179" y="157"/>
                  </a:lnTo>
                  <a:lnTo>
                    <a:pt x="174" y="153"/>
                  </a:lnTo>
                  <a:lnTo>
                    <a:pt x="169" y="149"/>
                  </a:lnTo>
                  <a:lnTo>
                    <a:pt x="164" y="144"/>
                  </a:lnTo>
                  <a:lnTo>
                    <a:pt x="159" y="139"/>
                  </a:lnTo>
                  <a:lnTo>
                    <a:pt x="154" y="134"/>
                  </a:lnTo>
                  <a:lnTo>
                    <a:pt x="150" y="129"/>
                  </a:lnTo>
                  <a:lnTo>
                    <a:pt x="148" y="124"/>
                  </a:lnTo>
                  <a:lnTo>
                    <a:pt x="146" y="124"/>
                  </a:lnTo>
                  <a:lnTo>
                    <a:pt x="145" y="124"/>
                  </a:lnTo>
                  <a:lnTo>
                    <a:pt x="144" y="124"/>
                  </a:lnTo>
                  <a:lnTo>
                    <a:pt x="144" y="124"/>
                  </a:lnTo>
                  <a:lnTo>
                    <a:pt x="143" y="123"/>
                  </a:lnTo>
                  <a:lnTo>
                    <a:pt x="141" y="123"/>
                  </a:lnTo>
                  <a:lnTo>
                    <a:pt x="140" y="123"/>
                  </a:lnTo>
                  <a:lnTo>
                    <a:pt x="139" y="123"/>
                  </a:lnTo>
                  <a:lnTo>
                    <a:pt x="138" y="126"/>
                  </a:lnTo>
                  <a:lnTo>
                    <a:pt x="136" y="128"/>
                  </a:lnTo>
                  <a:lnTo>
                    <a:pt x="136" y="132"/>
                  </a:lnTo>
                  <a:lnTo>
                    <a:pt x="136" y="134"/>
                  </a:lnTo>
                  <a:lnTo>
                    <a:pt x="138" y="138"/>
                  </a:lnTo>
                  <a:lnTo>
                    <a:pt x="138" y="141"/>
                  </a:lnTo>
                  <a:lnTo>
                    <a:pt x="138" y="143"/>
                  </a:lnTo>
                  <a:lnTo>
                    <a:pt x="136" y="146"/>
                  </a:lnTo>
                  <a:lnTo>
                    <a:pt x="136" y="146"/>
                  </a:lnTo>
                  <a:lnTo>
                    <a:pt x="135" y="146"/>
                  </a:lnTo>
                  <a:lnTo>
                    <a:pt x="134" y="146"/>
                  </a:lnTo>
                  <a:lnTo>
                    <a:pt x="133" y="146"/>
                  </a:lnTo>
                  <a:lnTo>
                    <a:pt x="131" y="146"/>
                  </a:lnTo>
                  <a:lnTo>
                    <a:pt x="131" y="146"/>
                  </a:lnTo>
                  <a:lnTo>
                    <a:pt x="130" y="146"/>
                  </a:lnTo>
                  <a:lnTo>
                    <a:pt x="129" y="146"/>
                  </a:lnTo>
                  <a:lnTo>
                    <a:pt x="126" y="142"/>
                  </a:lnTo>
                  <a:lnTo>
                    <a:pt x="125" y="137"/>
                  </a:lnTo>
                  <a:lnTo>
                    <a:pt x="124" y="132"/>
                  </a:lnTo>
                  <a:lnTo>
                    <a:pt x="122" y="127"/>
                  </a:lnTo>
                  <a:lnTo>
                    <a:pt x="120" y="122"/>
                  </a:lnTo>
                  <a:lnTo>
                    <a:pt x="119" y="118"/>
                  </a:lnTo>
                  <a:lnTo>
                    <a:pt x="116" y="114"/>
                  </a:lnTo>
                  <a:lnTo>
                    <a:pt x="112" y="113"/>
                  </a:lnTo>
                  <a:lnTo>
                    <a:pt x="110" y="118"/>
                  </a:lnTo>
                  <a:lnTo>
                    <a:pt x="107" y="123"/>
                  </a:lnTo>
                  <a:lnTo>
                    <a:pt x="106" y="129"/>
                  </a:lnTo>
                  <a:lnTo>
                    <a:pt x="106" y="137"/>
                  </a:lnTo>
                  <a:lnTo>
                    <a:pt x="106" y="143"/>
                  </a:lnTo>
                  <a:lnTo>
                    <a:pt x="106" y="151"/>
                  </a:lnTo>
                  <a:lnTo>
                    <a:pt x="106" y="156"/>
                  </a:lnTo>
                  <a:lnTo>
                    <a:pt x="106" y="161"/>
                  </a:lnTo>
                  <a:lnTo>
                    <a:pt x="100" y="160"/>
                  </a:lnTo>
                  <a:lnTo>
                    <a:pt x="94" y="157"/>
                  </a:lnTo>
                  <a:lnTo>
                    <a:pt x="88" y="153"/>
                  </a:lnTo>
                  <a:lnTo>
                    <a:pt x="86" y="148"/>
                  </a:lnTo>
                  <a:lnTo>
                    <a:pt x="82" y="142"/>
                  </a:lnTo>
                  <a:lnTo>
                    <a:pt x="81" y="136"/>
                  </a:lnTo>
                  <a:lnTo>
                    <a:pt x="80" y="129"/>
                  </a:lnTo>
                  <a:lnTo>
                    <a:pt x="78" y="124"/>
                  </a:lnTo>
                  <a:lnTo>
                    <a:pt x="77" y="124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75" y="124"/>
                  </a:lnTo>
                  <a:lnTo>
                    <a:pt x="73" y="123"/>
                  </a:lnTo>
                  <a:lnTo>
                    <a:pt x="73" y="123"/>
                  </a:lnTo>
                  <a:lnTo>
                    <a:pt x="72" y="123"/>
                  </a:lnTo>
                  <a:lnTo>
                    <a:pt x="71" y="123"/>
                  </a:lnTo>
                  <a:lnTo>
                    <a:pt x="67" y="127"/>
                  </a:lnTo>
                  <a:lnTo>
                    <a:pt x="66" y="129"/>
                  </a:lnTo>
                  <a:lnTo>
                    <a:pt x="63" y="133"/>
                  </a:lnTo>
                  <a:lnTo>
                    <a:pt x="62" y="137"/>
                  </a:lnTo>
                  <a:lnTo>
                    <a:pt x="61" y="139"/>
                  </a:lnTo>
                  <a:lnTo>
                    <a:pt x="60" y="142"/>
                  </a:lnTo>
                  <a:lnTo>
                    <a:pt x="56" y="144"/>
                  </a:lnTo>
                  <a:lnTo>
                    <a:pt x="51" y="146"/>
                  </a:lnTo>
                  <a:lnTo>
                    <a:pt x="51" y="143"/>
                  </a:lnTo>
                  <a:lnTo>
                    <a:pt x="51" y="142"/>
                  </a:lnTo>
                  <a:lnTo>
                    <a:pt x="49" y="139"/>
                  </a:lnTo>
                  <a:lnTo>
                    <a:pt x="49" y="137"/>
                  </a:lnTo>
                  <a:lnTo>
                    <a:pt x="49" y="134"/>
                  </a:lnTo>
                  <a:lnTo>
                    <a:pt x="49" y="131"/>
                  </a:lnTo>
                  <a:lnTo>
                    <a:pt x="49" y="128"/>
                  </a:lnTo>
                  <a:lnTo>
                    <a:pt x="49" y="126"/>
                  </a:lnTo>
                  <a:lnTo>
                    <a:pt x="46" y="126"/>
                  </a:lnTo>
                  <a:lnTo>
                    <a:pt x="42" y="127"/>
                  </a:lnTo>
                  <a:lnTo>
                    <a:pt x="38" y="129"/>
                  </a:lnTo>
                  <a:lnTo>
                    <a:pt x="36" y="132"/>
                  </a:lnTo>
                  <a:lnTo>
                    <a:pt x="31" y="138"/>
                  </a:lnTo>
                  <a:lnTo>
                    <a:pt x="27" y="144"/>
                  </a:lnTo>
                  <a:lnTo>
                    <a:pt x="23" y="152"/>
                  </a:lnTo>
                  <a:lnTo>
                    <a:pt x="18" y="157"/>
                  </a:lnTo>
                  <a:lnTo>
                    <a:pt x="17" y="160"/>
                  </a:lnTo>
                  <a:lnTo>
                    <a:pt x="14" y="161"/>
                  </a:lnTo>
                  <a:lnTo>
                    <a:pt x="12" y="162"/>
                  </a:lnTo>
                  <a:lnTo>
                    <a:pt x="8" y="162"/>
                  </a:lnTo>
                  <a:lnTo>
                    <a:pt x="4" y="141"/>
                  </a:lnTo>
                  <a:lnTo>
                    <a:pt x="2" y="121"/>
                  </a:lnTo>
                  <a:lnTo>
                    <a:pt x="0" y="102"/>
                  </a:lnTo>
                  <a:lnTo>
                    <a:pt x="2" y="84"/>
                  </a:lnTo>
                  <a:lnTo>
                    <a:pt x="4" y="69"/>
                  </a:lnTo>
                  <a:lnTo>
                    <a:pt x="9" y="54"/>
                  </a:lnTo>
                  <a:lnTo>
                    <a:pt x="15" y="41"/>
                  </a:lnTo>
                  <a:lnTo>
                    <a:pt x="24" y="30"/>
                  </a:lnTo>
                  <a:lnTo>
                    <a:pt x="34" y="21"/>
                  </a:lnTo>
                  <a:lnTo>
                    <a:pt x="47" y="13"/>
                  </a:lnTo>
                  <a:lnTo>
                    <a:pt x="61" y="7"/>
                  </a:lnTo>
                  <a:lnTo>
                    <a:pt x="77" y="3"/>
                  </a:lnTo>
                  <a:lnTo>
                    <a:pt x="95" y="1"/>
                  </a:lnTo>
                  <a:lnTo>
                    <a:pt x="115" y="0"/>
                  </a:lnTo>
                  <a:lnTo>
                    <a:pt x="136" y="1"/>
                  </a:lnTo>
                  <a:lnTo>
                    <a:pt x="159" y="3"/>
                  </a:lnTo>
                  <a:lnTo>
                    <a:pt x="164" y="5"/>
                  </a:lnTo>
                  <a:lnTo>
                    <a:pt x="168" y="6"/>
                  </a:lnTo>
                  <a:lnTo>
                    <a:pt x="172" y="8"/>
                  </a:lnTo>
                  <a:lnTo>
                    <a:pt x="177" y="10"/>
                  </a:lnTo>
                  <a:lnTo>
                    <a:pt x="180" y="12"/>
                  </a:lnTo>
                  <a:lnTo>
                    <a:pt x="185" y="13"/>
                  </a:lnTo>
                  <a:lnTo>
                    <a:pt x="189" y="16"/>
                  </a:lnTo>
                  <a:lnTo>
                    <a:pt x="193" y="18"/>
                  </a:lnTo>
                  <a:lnTo>
                    <a:pt x="198" y="17"/>
                  </a:lnTo>
                  <a:lnTo>
                    <a:pt x="203" y="16"/>
                  </a:lnTo>
                  <a:lnTo>
                    <a:pt x="208" y="12"/>
                  </a:lnTo>
                  <a:lnTo>
                    <a:pt x="213" y="10"/>
                  </a:lnTo>
                  <a:lnTo>
                    <a:pt x="219" y="7"/>
                  </a:lnTo>
                  <a:lnTo>
                    <a:pt x="225" y="5"/>
                  </a:lnTo>
                  <a:lnTo>
                    <a:pt x="232" y="2"/>
                  </a:lnTo>
                  <a:lnTo>
                    <a:pt x="238" y="1"/>
                  </a:lnTo>
                  <a:lnTo>
                    <a:pt x="238" y="7"/>
                  </a:lnTo>
                  <a:lnTo>
                    <a:pt x="237" y="12"/>
                  </a:lnTo>
                  <a:lnTo>
                    <a:pt x="235" y="15"/>
                  </a:lnTo>
                  <a:lnTo>
                    <a:pt x="232" y="18"/>
                  </a:lnTo>
                  <a:lnTo>
                    <a:pt x="230" y="20"/>
                  </a:lnTo>
                  <a:lnTo>
                    <a:pt x="226" y="22"/>
                  </a:lnTo>
                  <a:lnTo>
                    <a:pt x="222" y="23"/>
                  </a:lnTo>
                  <a:lnTo>
                    <a:pt x="218" y="26"/>
                  </a:lnTo>
                  <a:lnTo>
                    <a:pt x="218" y="26"/>
                  </a:lnTo>
                  <a:lnTo>
                    <a:pt x="218" y="27"/>
                  </a:lnTo>
                  <a:lnTo>
                    <a:pt x="218" y="29"/>
                  </a:lnTo>
                  <a:lnTo>
                    <a:pt x="218" y="29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18" y="31"/>
                  </a:lnTo>
                  <a:lnTo>
                    <a:pt x="218" y="32"/>
                  </a:lnTo>
                  <a:lnTo>
                    <a:pt x="218" y="32"/>
                  </a:lnTo>
                  <a:lnTo>
                    <a:pt x="219" y="32"/>
                  </a:lnTo>
                  <a:lnTo>
                    <a:pt x="219" y="34"/>
                  </a:lnTo>
                  <a:lnTo>
                    <a:pt x="219" y="34"/>
                  </a:lnTo>
                  <a:lnTo>
                    <a:pt x="221" y="34"/>
                  </a:lnTo>
                  <a:lnTo>
                    <a:pt x="221" y="34"/>
                  </a:lnTo>
                  <a:lnTo>
                    <a:pt x="222" y="35"/>
                  </a:lnTo>
                  <a:lnTo>
                    <a:pt x="222" y="35"/>
                  </a:lnTo>
                  <a:lnTo>
                    <a:pt x="230" y="32"/>
                  </a:lnTo>
                  <a:lnTo>
                    <a:pt x="237" y="31"/>
                  </a:lnTo>
                  <a:lnTo>
                    <a:pt x="243" y="32"/>
                  </a:lnTo>
                  <a:lnTo>
                    <a:pt x="250" y="35"/>
                  </a:lnTo>
                  <a:lnTo>
                    <a:pt x="253" y="40"/>
                  </a:lnTo>
                  <a:lnTo>
                    <a:pt x="259" y="45"/>
                  </a:lnTo>
                  <a:lnTo>
                    <a:pt x="261" y="50"/>
                  </a:lnTo>
                  <a:lnTo>
                    <a:pt x="265" y="58"/>
                  </a:lnTo>
                  <a:lnTo>
                    <a:pt x="269" y="71"/>
                  </a:lnTo>
                  <a:lnTo>
                    <a:pt x="271" y="88"/>
                  </a:lnTo>
                  <a:lnTo>
                    <a:pt x="272" y="103"/>
                  </a:lnTo>
                  <a:lnTo>
                    <a:pt x="274" y="115"/>
                  </a:lnTo>
                  <a:close/>
                </a:path>
              </a:pathLst>
            </a:custGeom>
            <a:solidFill>
              <a:srgbClr val="CEB86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3" name="Freeform 245"/>
            <p:cNvSpPr>
              <a:spLocks/>
            </p:cNvSpPr>
            <p:nvPr/>
          </p:nvSpPr>
          <p:spPr bwMode="auto">
            <a:xfrm>
              <a:off x="5207" y="675"/>
              <a:ext cx="54" cy="79"/>
            </a:xfrm>
            <a:custGeom>
              <a:avLst/>
              <a:gdLst/>
              <a:ahLst/>
              <a:cxnLst>
                <a:cxn ang="0">
                  <a:pos x="50" y="40"/>
                </a:cxn>
                <a:cxn ang="0">
                  <a:pos x="48" y="51"/>
                </a:cxn>
                <a:cxn ang="0">
                  <a:pos x="46" y="56"/>
                </a:cxn>
                <a:cxn ang="0">
                  <a:pos x="44" y="56"/>
                </a:cxn>
                <a:cxn ang="0">
                  <a:pos x="43" y="56"/>
                </a:cxn>
                <a:cxn ang="0">
                  <a:pos x="40" y="55"/>
                </a:cxn>
                <a:cxn ang="0">
                  <a:pos x="35" y="50"/>
                </a:cxn>
                <a:cxn ang="0">
                  <a:pos x="31" y="43"/>
                </a:cxn>
                <a:cxn ang="0">
                  <a:pos x="31" y="37"/>
                </a:cxn>
                <a:cxn ang="0">
                  <a:pos x="37" y="28"/>
                </a:cxn>
                <a:cxn ang="0">
                  <a:pos x="41" y="19"/>
                </a:cxn>
                <a:cxn ang="0">
                  <a:pos x="40" y="19"/>
                </a:cxn>
                <a:cxn ang="0">
                  <a:pos x="40" y="18"/>
                </a:cxn>
                <a:cxn ang="0">
                  <a:pos x="36" y="21"/>
                </a:cxn>
                <a:cxn ang="0">
                  <a:pos x="30" y="27"/>
                </a:cxn>
                <a:cxn ang="0">
                  <a:pos x="24" y="32"/>
                </a:cxn>
                <a:cxn ang="0">
                  <a:pos x="19" y="29"/>
                </a:cxn>
                <a:cxn ang="0">
                  <a:pos x="15" y="26"/>
                </a:cxn>
                <a:cxn ang="0">
                  <a:pos x="11" y="21"/>
                </a:cxn>
                <a:cxn ang="0">
                  <a:pos x="7" y="22"/>
                </a:cxn>
                <a:cxn ang="0">
                  <a:pos x="6" y="22"/>
                </a:cxn>
                <a:cxn ang="0">
                  <a:pos x="6" y="26"/>
                </a:cxn>
                <a:cxn ang="0">
                  <a:pos x="11" y="32"/>
                </a:cxn>
                <a:cxn ang="0">
                  <a:pos x="16" y="37"/>
                </a:cxn>
                <a:cxn ang="0">
                  <a:pos x="15" y="43"/>
                </a:cxn>
                <a:cxn ang="0">
                  <a:pos x="11" y="50"/>
                </a:cxn>
                <a:cxn ang="0">
                  <a:pos x="6" y="55"/>
                </a:cxn>
                <a:cxn ang="0">
                  <a:pos x="7" y="56"/>
                </a:cxn>
                <a:cxn ang="0">
                  <a:pos x="7" y="57"/>
                </a:cxn>
                <a:cxn ang="0">
                  <a:pos x="9" y="57"/>
                </a:cxn>
                <a:cxn ang="0">
                  <a:pos x="11" y="57"/>
                </a:cxn>
                <a:cxn ang="0">
                  <a:pos x="15" y="58"/>
                </a:cxn>
                <a:cxn ang="0">
                  <a:pos x="16" y="56"/>
                </a:cxn>
                <a:cxn ang="0">
                  <a:pos x="19" y="51"/>
                </a:cxn>
                <a:cxn ang="0">
                  <a:pos x="22" y="46"/>
                </a:cxn>
                <a:cxn ang="0">
                  <a:pos x="31" y="55"/>
                </a:cxn>
                <a:cxn ang="0">
                  <a:pos x="34" y="58"/>
                </a:cxn>
                <a:cxn ang="0">
                  <a:pos x="37" y="62"/>
                </a:cxn>
                <a:cxn ang="0">
                  <a:pos x="40" y="63"/>
                </a:cxn>
                <a:cxn ang="0">
                  <a:pos x="41" y="65"/>
                </a:cxn>
                <a:cxn ang="0">
                  <a:pos x="36" y="72"/>
                </a:cxn>
                <a:cxn ang="0">
                  <a:pos x="27" y="79"/>
                </a:cxn>
                <a:cxn ang="0">
                  <a:pos x="19" y="79"/>
                </a:cxn>
                <a:cxn ang="0">
                  <a:pos x="2" y="65"/>
                </a:cxn>
                <a:cxn ang="0">
                  <a:pos x="0" y="46"/>
                </a:cxn>
                <a:cxn ang="0">
                  <a:pos x="2" y="28"/>
                </a:cxn>
                <a:cxn ang="0">
                  <a:pos x="3" y="11"/>
                </a:cxn>
                <a:cxn ang="0">
                  <a:pos x="21" y="2"/>
                </a:cxn>
                <a:cxn ang="0">
                  <a:pos x="29" y="3"/>
                </a:cxn>
                <a:cxn ang="0">
                  <a:pos x="43" y="13"/>
                </a:cxn>
                <a:cxn ang="0">
                  <a:pos x="48" y="13"/>
                </a:cxn>
                <a:cxn ang="0">
                  <a:pos x="51" y="13"/>
                </a:cxn>
                <a:cxn ang="0">
                  <a:pos x="53" y="16"/>
                </a:cxn>
                <a:cxn ang="0">
                  <a:pos x="53" y="21"/>
                </a:cxn>
                <a:cxn ang="0">
                  <a:pos x="54" y="24"/>
                </a:cxn>
              </a:cxnLst>
              <a:rect l="0" t="0" r="r" b="b"/>
              <a:pathLst>
                <a:path w="54" h="79">
                  <a:moveTo>
                    <a:pt x="54" y="24"/>
                  </a:moveTo>
                  <a:lnTo>
                    <a:pt x="51" y="33"/>
                  </a:lnTo>
                  <a:lnTo>
                    <a:pt x="50" y="40"/>
                  </a:lnTo>
                  <a:lnTo>
                    <a:pt x="50" y="45"/>
                  </a:lnTo>
                  <a:lnTo>
                    <a:pt x="49" y="48"/>
                  </a:lnTo>
                  <a:lnTo>
                    <a:pt x="48" y="51"/>
                  </a:lnTo>
                  <a:lnTo>
                    <a:pt x="48" y="52"/>
                  </a:lnTo>
                  <a:lnTo>
                    <a:pt x="46" y="53"/>
                  </a:lnTo>
                  <a:lnTo>
                    <a:pt x="46" y="56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4" y="56"/>
                  </a:lnTo>
                  <a:lnTo>
                    <a:pt x="44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6"/>
                  </a:lnTo>
                  <a:lnTo>
                    <a:pt x="40" y="55"/>
                  </a:lnTo>
                  <a:lnTo>
                    <a:pt x="39" y="53"/>
                  </a:lnTo>
                  <a:lnTo>
                    <a:pt x="37" y="51"/>
                  </a:lnTo>
                  <a:lnTo>
                    <a:pt x="35" y="50"/>
                  </a:lnTo>
                  <a:lnTo>
                    <a:pt x="34" y="47"/>
                  </a:lnTo>
                  <a:lnTo>
                    <a:pt x="32" y="46"/>
                  </a:lnTo>
                  <a:lnTo>
                    <a:pt x="31" y="43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1" y="37"/>
                  </a:lnTo>
                  <a:lnTo>
                    <a:pt x="34" y="35"/>
                  </a:lnTo>
                  <a:lnTo>
                    <a:pt x="35" y="31"/>
                  </a:lnTo>
                  <a:lnTo>
                    <a:pt x="37" y="28"/>
                  </a:lnTo>
                  <a:lnTo>
                    <a:pt x="39" y="24"/>
                  </a:lnTo>
                  <a:lnTo>
                    <a:pt x="40" y="22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6" y="21"/>
                  </a:lnTo>
                  <a:lnTo>
                    <a:pt x="34" y="23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27" y="29"/>
                  </a:lnTo>
                  <a:lnTo>
                    <a:pt x="25" y="31"/>
                  </a:lnTo>
                  <a:lnTo>
                    <a:pt x="24" y="32"/>
                  </a:lnTo>
                  <a:lnTo>
                    <a:pt x="21" y="32"/>
                  </a:lnTo>
                  <a:lnTo>
                    <a:pt x="20" y="31"/>
                  </a:lnTo>
                  <a:lnTo>
                    <a:pt x="19" y="29"/>
                  </a:lnTo>
                  <a:lnTo>
                    <a:pt x="17" y="28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4"/>
                  </a:lnTo>
                  <a:lnTo>
                    <a:pt x="12" y="23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9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9" y="27"/>
                  </a:lnTo>
                  <a:lnTo>
                    <a:pt x="10" y="29"/>
                  </a:lnTo>
                  <a:lnTo>
                    <a:pt x="11" y="32"/>
                  </a:lnTo>
                  <a:lnTo>
                    <a:pt x="14" y="33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7" y="40"/>
                  </a:lnTo>
                  <a:lnTo>
                    <a:pt x="16" y="41"/>
                  </a:lnTo>
                  <a:lnTo>
                    <a:pt x="15" y="43"/>
                  </a:lnTo>
                  <a:lnTo>
                    <a:pt x="14" y="46"/>
                  </a:lnTo>
                  <a:lnTo>
                    <a:pt x="12" y="47"/>
                  </a:lnTo>
                  <a:lnTo>
                    <a:pt x="11" y="50"/>
                  </a:lnTo>
                  <a:lnTo>
                    <a:pt x="10" y="51"/>
                  </a:lnTo>
                  <a:lnTo>
                    <a:pt x="9" y="52"/>
                  </a:lnTo>
                  <a:lnTo>
                    <a:pt x="6" y="55"/>
                  </a:lnTo>
                  <a:lnTo>
                    <a:pt x="7" y="55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9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2" y="58"/>
                  </a:lnTo>
                  <a:lnTo>
                    <a:pt x="14" y="58"/>
                  </a:lnTo>
                  <a:lnTo>
                    <a:pt x="15" y="58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6" y="56"/>
                  </a:lnTo>
                  <a:lnTo>
                    <a:pt x="16" y="55"/>
                  </a:lnTo>
                  <a:lnTo>
                    <a:pt x="17" y="53"/>
                  </a:lnTo>
                  <a:lnTo>
                    <a:pt x="19" y="51"/>
                  </a:lnTo>
                  <a:lnTo>
                    <a:pt x="20" y="50"/>
                  </a:lnTo>
                  <a:lnTo>
                    <a:pt x="21" y="48"/>
                  </a:lnTo>
                  <a:lnTo>
                    <a:pt x="22" y="46"/>
                  </a:lnTo>
                  <a:lnTo>
                    <a:pt x="26" y="50"/>
                  </a:lnTo>
                  <a:lnTo>
                    <a:pt x="29" y="52"/>
                  </a:lnTo>
                  <a:lnTo>
                    <a:pt x="31" y="55"/>
                  </a:lnTo>
                  <a:lnTo>
                    <a:pt x="32" y="56"/>
                  </a:lnTo>
                  <a:lnTo>
                    <a:pt x="34" y="57"/>
                  </a:lnTo>
                  <a:lnTo>
                    <a:pt x="34" y="58"/>
                  </a:lnTo>
                  <a:lnTo>
                    <a:pt x="35" y="60"/>
                  </a:lnTo>
                  <a:lnTo>
                    <a:pt x="35" y="62"/>
                  </a:lnTo>
                  <a:lnTo>
                    <a:pt x="37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41" y="63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39" y="69"/>
                  </a:lnTo>
                  <a:lnTo>
                    <a:pt x="36" y="72"/>
                  </a:lnTo>
                  <a:lnTo>
                    <a:pt x="34" y="75"/>
                  </a:lnTo>
                  <a:lnTo>
                    <a:pt x="31" y="77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2" y="76"/>
                  </a:lnTo>
                  <a:lnTo>
                    <a:pt x="7" y="71"/>
                  </a:lnTo>
                  <a:lnTo>
                    <a:pt x="2" y="65"/>
                  </a:lnTo>
                  <a:lnTo>
                    <a:pt x="0" y="57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1" y="40"/>
                  </a:lnTo>
                  <a:lnTo>
                    <a:pt x="1" y="35"/>
                  </a:lnTo>
                  <a:lnTo>
                    <a:pt x="2" y="28"/>
                  </a:lnTo>
                  <a:lnTo>
                    <a:pt x="2" y="22"/>
                  </a:lnTo>
                  <a:lnTo>
                    <a:pt x="2" y="17"/>
                  </a:lnTo>
                  <a:lnTo>
                    <a:pt x="3" y="11"/>
                  </a:lnTo>
                  <a:lnTo>
                    <a:pt x="12" y="7"/>
                  </a:lnTo>
                  <a:lnTo>
                    <a:pt x="17" y="4"/>
                  </a:lnTo>
                  <a:lnTo>
                    <a:pt x="21" y="2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9" y="3"/>
                  </a:lnTo>
                  <a:lnTo>
                    <a:pt x="34" y="7"/>
                  </a:lnTo>
                  <a:lnTo>
                    <a:pt x="41" y="13"/>
                  </a:lnTo>
                  <a:lnTo>
                    <a:pt x="43" y="13"/>
                  </a:lnTo>
                  <a:lnTo>
                    <a:pt x="45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9" y="13"/>
                  </a:lnTo>
                  <a:lnTo>
                    <a:pt x="50" y="13"/>
                  </a:lnTo>
                  <a:lnTo>
                    <a:pt x="51" y="13"/>
                  </a:lnTo>
                  <a:lnTo>
                    <a:pt x="53" y="13"/>
                  </a:lnTo>
                  <a:lnTo>
                    <a:pt x="53" y="14"/>
                  </a:lnTo>
                  <a:lnTo>
                    <a:pt x="53" y="16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3" y="21"/>
                  </a:lnTo>
                  <a:lnTo>
                    <a:pt x="53" y="22"/>
                  </a:lnTo>
                  <a:lnTo>
                    <a:pt x="54" y="23"/>
                  </a:lnTo>
                  <a:lnTo>
                    <a:pt x="54" y="24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4" name="Freeform 246"/>
            <p:cNvSpPr>
              <a:spLocks/>
            </p:cNvSpPr>
            <p:nvPr/>
          </p:nvSpPr>
          <p:spPr bwMode="auto">
            <a:xfrm>
              <a:off x="5159" y="1390"/>
              <a:ext cx="96" cy="43"/>
            </a:xfrm>
            <a:custGeom>
              <a:avLst/>
              <a:gdLst/>
              <a:ahLst/>
              <a:cxnLst>
                <a:cxn ang="0">
                  <a:pos x="96" y="13"/>
                </a:cxn>
                <a:cxn ang="0">
                  <a:pos x="92" y="21"/>
                </a:cxn>
                <a:cxn ang="0">
                  <a:pos x="87" y="28"/>
                </a:cxn>
                <a:cxn ang="0">
                  <a:pos x="80" y="33"/>
                </a:cxn>
                <a:cxn ang="0">
                  <a:pos x="74" y="38"/>
                </a:cxn>
                <a:cxn ang="0">
                  <a:pos x="67" y="40"/>
                </a:cxn>
                <a:cxn ang="0">
                  <a:pos x="59" y="43"/>
                </a:cxn>
                <a:cxn ang="0">
                  <a:pos x="51" y="43"/>
                </a:cxn>
                <a:cxn ang="0">
                  <a:pos x="43" y="43"/>
                </a:cxn>
                <a:cxn ang="0">
                  <a:pos x="35" y="42"/>
                </a:cxn>
                <a:cxn ang="0">
                  <a:pos x="28" y="39"/>
                </a:cxn>
                <a:cxn ang="0">
                  <a:pos x="21" y="36"/>
                </a:cxn>
                <a:cxn ang="0">
                  <a:pos x="14" y="33"/>
                </a:cxn>
                <a:cxn ang="0">
                  <a:pos x="9" y="28"/>
                </a:cxn>
                <a:cxn ang="0">
                  <a:pos x="5" y="23"/>
                </a:cxn>
                <a:cxn ang="0">
                  <a:pos x="1" y="16"/>
                </a:cxn>
                <a:cxn ang="0">
                  <a:pos x="0" y="10"/>
                </a:cxn>
                <a:cxn ang="0">
                  <a:pos x="11" y="10"/>
                </a:cxn>
                <a:cxn ang="0">
                  <a:pos x="23" y="10"/>
                </a:cxn>
                <a:cxn ang="0">
                  <a:pos x="34" y="9"/>
                </a:cxn>
                <a:cxn ang="0">
                  <a:pos x="45" y="7"/>
                </a:cxn>
                <a:cxn ang="0">
                  <a:pos x="57" y="6"/>
                </a:cxn>
                <a:cxn ang="0">
                  <a:pos x="68" y="5"/>
                </a:cxn>
                <a:cxn ang="0">
                  <a:pos x="79" y="2"/>
                </a:cxn>
                <a:cxn ang="0">
                  <a:pos x="92" y="0"/>
                </a:cxn>
                <a:cxn ang="0">
                  <a:pos x="93" y="0"/>
                </a:cxn>
                <a:cxn ang="0">
                  <a:pos x="93" y="1"/>
                </a:cxn>
                <a:cxn ang="0">
                  <a:pos x="93" y="1"/>
                </a:cxn>
                <a:cxn ang="0">
                  <a:pos x="94" y="2"/>
                </a:cxn>
                <a:cxn ang="0">
                  <a:pos x="94" y="4"/>
                </a:cxn>
                <a:cxn ang="0">
                  <a:pos x="94" y="6"/>
                </a:cxn>
                <a:cxn ang="0">
                  <a:pos x="94" y="9"/>
                </a:cxn>
                <a:cxn ang="0">
                  <a:pos x="96" y="13"/>
                </a:cxn>
              </a:cxnLst>
              <a:rect l="0" t="0" r="r" b="b"/>
              <a:pathLst>
                <a:path w="96" h="43">
                  <a:moveTo>
                    <a:pt x="96" y="13"/>
                  </a:moveTo>
                  <a:lnTo>
                    <a:pt x="92" y="21"/>
                  </a:lnTo>
                  <a:lnTo>
                    <a:pt x="87" y="28"/>
                  </a:lnTo>
                  <a:lnTo>
                    <a:pt x="80" y="33"/>
                  </a:lnTo>
                  <a:lnTo>
                    <a:pt x="74" y="38"/>
                  </a:lnTo>
                  <a:lnTo>
                    <a:pt x="67" y="40"/>
                  </a:lnTo>
                  <a:lnTo>
                    <a:pt x="59" y="43"/>
                  </a:lnTo>
                  <a:lnTo>
                    <a:pt x="51" y="43"/>
                  </a:lnTo>
                  <a:lnTo>
                    <a:pt x="43" y="43"/>
                  </a:lnTo>
                  <a:lnTo>
                    <a:pt x="35" y="42"/>
                  </a:lnTo>
                  <a:lnTo>
                    <a:pt x="28" y="39"/>
                  </a:lnTo>
                  <a:lnTo>
                    <a:pt x="21" y="36"/>
                  </a:lnTo>
                  <a:lnTo>
                    <a:pt x="14" y="33"/>
                  </a:lnTo>
                  <a:lnTo>
                    <a:pt x="9" y="28"/>
                  </a:lnTo>
                  <a:lnTo>
                    <a:pt x="5" y="23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11" y="10"/>
                  </a:lnTo>
                  <a:lnTo>
                    <a:pt x="23" y="10"/>
                  </a:lnTo>
                  <a:lnTo>
                    <a:pt x="34" y="9"/>
                  </a:lnTo>
                  <a:lnTo>
                    <a:pt x="45" y="7"/>
                  </a:lnTo>
                  <a:lnTo>
                    <a:pt x="57" y="6"/>
                  </a:lnTo>
                  <a:lnTo>
                    <a:pt x="68" y="5"/>
                  </a:lnTo>
                  <a:lnTo>
                    <a:pt x="79" y="2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4" y="2"/>
                  </a:lnTo>
                  <a:lnTo>
                    <a:pt x="94" y="4"/>
                  </a:lnTo>
                  <a:lnTo>
                    <a:pt x="94" y="6"/>
                  </a:lnTo>
                  <a:lnTo>
                    <a:pt x="94" y="9"/>
                  </a:lnTo>
                  <a:lnTo>
                    <a:pt x="96" y="13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5" name="Freeform 247"/>
            <p:cNvSpPr>
              <a:spLocks/>
            </p:cNvSpPr>
            <p:nvPr/>
          </p:nvSpPr>
          <p:spPr bwMode="auto">
            <a:xfrm>
              <a:off x="5140" y="507"/>
              <a:ext cx="115" cy="238"/>
            </a:xfrm>
            <a:custGeom>
              <a:avLst/>
              <a:gdLst/>
              <a:ahLst/>
              <a:cxnLst>
                <a:cxn ang="0">
                  <a:pos x="107" y="29"/>
                </a:cxn>
                <a:cxn ang="0">
                  <a:pos x="91" y="46"/>
                </a:cxn>
                <a:cxn ang="0">
                  <a:pos x="73" y="65"/>
                </a:cxn>
                <a:cxn ang="0">
                  <a:pos x="65" y="79"/>
                </a:cxn>
                <a:cxn ang="0">
                  <a:pos x="62" y="88"/>
                </a:cxn>
                <a:cxn ang="0">
                  <a:pos x="63" y="94"/>
                </a:cxn>
                <a:cxn ang="0">
                  <a:pos x="65" y="97"/>
                </a:cxn>
                <a:cxn ang="0">
                  <a:pos x="70" y="99"/>
                </a:cxn>
                <a:cxn ang="0">
                  <a:pos x="78" y="103"/>
                </a:cxn>
                <a:cxn ang="0">
                  <a:pos x="83" y="113"/>
                </a:cxn>
                <a:cxn ang="0">
                  <a:pos x="76" y="126"/>
                </a:cxn>
                <a:cxn ang="0">
                  <a:pos x="65" y="141"/>
                </a:cxn>
                <a:cxn ang="0">
                  <a:pos x="57" y="152"/>
                </a:cxn>
                <a:cxn ang="0">
                  <a:pos x="45" y="167"/>
                </a:cxn>
                <a:cxn ang="0">
                  <a:pos x="31" y="187"/>
                </a:cxn>
                <a:cxn ang="0">
                  <a:pos x="19" y="208"/>
                </a:cxn>
                <a:cxn ang="0">
                  <a:pos x="8" y="228"/>
                </a:cxn>
                <a:cxn ang="0">
                  <a:pos x="1" y="238"/>
                </a:cxn>
                <a:cxn ang="0">
                  <a:pos x="0" y="238"/>
                </a:cxn>
                <a:cxn ang="0">
                  <a:pos x="0" y="237"/>
                </a:cxn>
                <a:cxn ang="0">
                  <a:pos x="0" y="237"/>
                </a:cxn>
                <a:cxn ang="0">
                  <a:pos x="6" y="209"/>
                </a:cxn>
                <a:cxn ang="0">
                  <a:pos x="25" y="148"/>
                </a:cxn>
                <a:cxn ang="0">
                  <a:pos x="50" y="84"/>
                </a:cxn>
                <a:cxn ang="0">
                  <a:pos x="79" y="25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6" y="0"/>
                </a:cxn>
                <a:cxn ang="0">
                  <a:pos x="97" y="0"/>
                </a:cxn>
                <a:cxn ang="0">
                  <a:pos x="101" y="2"/>
                </a:cxn>
                <a:cxn ang="0">
                  <a:pos x="106" y="7"/>
                </a:cxn>
                <a:cxn ang="0">
                  <a:pos x="108" y="10"/>
                </a:cxn>
                <a:cxn ang="0">
                  <a:pos x="112" y="12"/>
                </a:cxn>
                <a:cxn ang="0">
                  <a:pos x="115" y="15"/>
                </a:cxn>
                <a:cxn ang="0">
                  <a:pos x="115" y="16"/>
                </a:cxn>
                <a:cxn ang="0">
                  <a:pos x="115" y="17"/>
                </a:cxn>
                <a:cxn ang="0">
                  <a:pos x="115" y="19"/>
                </a:cxn>
              </a:cxnLst>
              <a:rect l="0" t="0" r="r" b="b"/>
              <a:pathLst>
                <a:path w="115" h="238">
                  <a:moveTo>
                    <a:pt x="115" y="20"/>
                  </a:moveTo>
                  <a:lnTo>
                    <a:pt x="107" y="29"/>
                  </a:lnTo>
                  <a:lnTo>
                    <a:pt x="98" y="37"/>
                  </a:lnTo>
                  <a:lnTo>
                    <a:pt x="91" y="46"/>
                  </a:lnTo>
                  <a:lnTo>
                    <a:pt x="82" y="55"/>
                  </a:lnTo>
                  <a:lnTo>
                    <a:pt x="73" y="65"/>
                  </a:lnTo>
                  <a:lnTo>
                    <a:pt x="67" y="74"/>
                  </a:lnTo>
                  <a:lnTo>
                    <a:pt x="65" y="79"/>
                  </a:lnTo>
                  <a:lnTo>
                    <a:pt x="63" y="84"/>
                  </a:lnTo>
                  <a:lnTo>
                    <a:pt x="62" y="88"/>
                  </a:lnTo>
                  <a:lnTo>
                    <a:pt x="62" y="93"/>
                  </a:lnTo>
                  <a:lnTo>
                    <a:pt x="63" y="94"/>
                  </a:lnTo>
                  <a:lnTo>
                    <a:pt x="64" y="95"/>
                  </a:lnTo>
                  <a:lnTo>
                    <a:pt x="65" y="97"/>
                  </a:lnTo>
                  <a:lnTo>
                    <a:pt x="68" y="98"/>
                  </a:lnTo>
                  <a:lnTo>
                    <a:pt x="70" y="99"/>
                  </a:lnTo>
                  <a:lnTo>
                    <a:pt x="73" y="102"/>
                  </a:lnTo>
                  <a:lnTo>
                    <a:pt x="78" y="103"/>
                  </a:lnTo>
                  <a:lnTo>
                    <a:pt x="84" y="107"/>
                  </a:lnTo>
                  <a:lnTo>
                    <a:pt x="83" y="113"/>
                  </a:lnTo>
                  <a:lnTo>
                    <a:pt x="81" y="119"/>
                  </a:lnTo>
                  <a:lnTo>
                    <a:pt x="76" y="126"/>
                  </a:lnTo>
                  <a:lnTo>
                    <a:pt x="70" y="133"/>
                  </a:lnTo>
                  <a:lnTo>
                    <a:pt x="65" y="141"/>
                  </a:lnTo>
                  <a:lnTo>
                    <a:pt x="60" y="147"/>
                  </a:lnTo>
                  <a:lnTo>
                    <a:pt x="57" y="152"/>
                  </a:lnTo>
                  <a:lnTo>
                    <a:pt x="54" y="157"/>
                  </a:lnTo>
                  <a:lnTo>
                    <a:pt x="45" y="167"/>
                  </a:lnTo>
                  <a:lnTo>
                    <a:pt x="38" y="179"/>
                  </a:lnTo>
                  <a:lnTo>
                    <a:pt x="31" y="187"/>
                  </a:lnTo>
                  <a:lnTo>
                    <a:pt x="25" y="197"/>
                  </a:lnTo>
                  <a:lnTo>
                    <a:pt x="19" y="208"/>
                  </a:lnTo>
                  <a:lnTo>
                    <a:pt x="13" y="218"/>
                  </a:lnTo>
                  <a:lnTo>
                    <a:pt x="8" y="228"/>
                  </a:lnTo>
                  <a:lnTo>
                    <a:pt x="1" y="238"/>
                  </a:lnTo>
                  <a:lnTo>
                    <a:pt x="1" y="238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6" y="209"/>
                  </a:lnTo>
                  <a:lnTo>
                    <a:pt x="15" y="180"/>
                  </a:lnTo>
                  <a:lnTo>
                    <a:pt x="25" y="148"/>
                  </a:lnTo>
                  <a:lnTo>
                    <a:pt x="38" y="116"/>
                  </a:lnTo>
                  <a:lnTo>
                    <a:pt x="50" y="84"/>
                  </a:lnTo>
                  <a:lnTo>
                    <a:pt x="64" y="53"/>
                  </a:lnTo>
                  <a:lnTo>
                    <a:pt x="79" y="25"/>
                  </a:lnTo>
                  <a:lnTo>
                    <a:pt x="93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101" y="2"/>
                  </a:lnTo>
                  <a:lnTo>
                    <a:pt x="103" y="5"/>
                  </a:lnTo>
                  <a:lnTo>
                    <a:pt x="106" y="7"/>
                  </a:lnTo>
                  <a:lnTo>
                    <a:pt x="107" y="8"/>
                  </a:lnTo>
                  <a:lnTo>
                    <a:pt x="108" y="10"/>
                  </a:lnTo>
                  <a:lnTo>
                    <a:pt x="111" y="11"/>
                  </a:lnTo>
                  <a:lnTo>
                    <a:pt x="112" y="12"/>
                  </a:lnTo>
                  <a:lnTo>
                    <a:pt x="115" y="14"/>
                  </a:lnTo>
                  <a:lnTo>
                    <a:pt x="115" y="15"/>
                  </a:lnTo>
                  <a:lnTo>
                    <a:pt x="115" y="15"/>
                  </a:lnTo>
                  <a:lnTo>
                    <a:pt x="115" y="16"/>
                  </a:lnTo>
                  <a:lnTo>
                    <a:pt x="115" y="16"/>
                  </a:lnTo>
                  <a:lnTo>
                    <a:pt x="115" y="17"/>
                  </a:lnTo>
                  <a:lnTo>
                    <a:pt x="115" y="19"/>
                  </a:lnTo>
                  <a:lnTo>
                    <a:pt x="115" y="19"/>
                  </a:lnTo>
                  <a:lnTo>
                    <a:pt x="115" y="20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6" name="Freeform 248"/>
            <p:cNvSpPr>
              <a:spLocks/>
            </p:cNvSpPr>
            <p:nvPr/>
          </p:nvSpPr>
          <p:spPr bwMode="auto">
            <a:xfrm>
              <a:off x="5019" y="218"/>
              <a:ext cx="219" cy="300"/>
            </a:xfrm>
            <a:custGeom>
              <a:avLst/>
              <a:gdLst/>
              <a:ahLst/>
              <a:cxnLst>
                <a:cxn ang="0">
                  <a:pos x="214" y="91"/>
                </a:cxn>
                <a:cxn ang="0">
                  <a:pos x="197" y="103"/>
                </a:cxn>
                <a:cxn ang="0">
                  <a:pos x="181" y="107"/>
                </a:cxn>
                <a:cxn ang="0">
                  <a:pos x="179" y="127"/>
                </a:cxn>
                <a:cxn ang="0">
                  <a:pos x="169" y="195"/>
                </a:cxn>
                <a:cxn ang="0">
                  <a:pos x="120" y="281"/>
                </a:cxn>
                <a:cxn ang="0">
                  <a:pos x="100" y="300"/>
                </a:cxn>
                <a:cxn ang="0">
                  <a:pos x="96" y="295"/>
                </a:cxn>
                <a:cxn ang="0">
                  <a:pos x="94" y="266"/>
                </a:cxn>
                <a:cxn ang="0">
                  <a:pos x="111" y="243"/>
                </a:cxn>
                <a:cxn ang="0">
                  <a:pos x="163" y="164"/>
                </a:cxn>
                <a:cxn ang="0">
                  <a:pos x="170" y="132"/>
                </a:cxn>
                <a:cxn ang="0">
                  <a:pos x="168" y="130"/>
                </a:cxn>
                <a:cxn ang="0">
                  <a:pos x="130" y="204"/>
                </a:cxn>
                <a:cxn ang="0">
                  <a:pos x="86" y="247"/>
                </a:cxn>
                <a:cxn ang="0">
                  <a:pos x="50" y="247"/>
                </a:cxn>
                <a:cxn ang="0">
                  <a:pos x="8" y="154"/>
                </a:cxn>
                <a:cxn ang="0">
                  <a:pos x="0" y="95"/>
                </a:cxn>
                <a:cxn ang="0">
                  <a:pos x="8" y="47"/>
                </a:cxn>
                <a:cxn ang="0">
                  <a:pos x="11" y="20"/>
                </a:cxn>
                <a:cxn ang="0">
                  <a:pos x="18" y="20"/>
                </a:cxn>
                <a:cxn ang="0">
                  <a:pos x="26" y="24"/>
                </a:cxn>
                <a:cxn ang="0">
                  <a:pos x="37" y="15"/>
                </a:cxn>
                <a:cxn ang="0">
                  <a:pos x="57" y="22"/>
                </a:cxn>
                <a:cxn ang="0">
                  <a:pos x="88" y="38"/>
                </a:cxn>
                <a:cxn ang="0">
                  <a:pos x="86" y="15"/>
                </a:cxn>
                <a:cxn ang="0">
                  <a:pos x="93" y="11"/>
                </a:cxn>
                <a:cxn ang="0">
                  <a:pos x="110" y="24"/>
                </a:cxn>
                <a:cxn ang="0">
                  <a:pos x="118" y="6"/>
                </a:cxn>
                <a:cxn ang="0">
                  <a:pos x="141" y="25"/>
                </a:cxn>
                <a:cxn ang="0">
                  <a:pos x="131" y="33"/>
                </a:cxn>
                <a:cxn ang="0">
                  <a:pos x="101" y="44"/>
                </a:cxn>
                <a:cxn ang="0">
                  <a:pos x="86" y="53"/>
                </a:cxn>
                <a:cxn ang="0">
                  <a:pos x="73" y="49"/>
                </a:cxn>
                <a:cxn ang="0">
                  <a:pos x="48" y="40"/>
                </a:cxn>
                <a:cxn ang="0">
                  <a:pos x="15" y="57"/>
                </a:cxn>
                <a:cxn ang="0">
                  <a:pos x="8" y="88"/>
                </a:cxn>
                <a:cxn ang="0">
                  <a:pos x="21" y="103"/>
                </a:cxn>
                <a:cxn ang="0">
                  <a:pos x="57" y="106"/>
                </a:cxn>
                <a:cxn ang="0">
                  <a:pos x="58" y="117"/>
                </a:cxn>
                <a:cxn ang="0">
                  <a:pos x="69" y="127"/>
                </a:cxn>
                <a:cxn ang="0">
                  <a:pos x="98" y="121"/>
                </a:cxn>
                <a:cxn ang="0">
                  <a:pos x="83" y="120"/>
                </a:cxn>
                <a:cxn ang="0">
                  <a:pos x="67" y="110"/>
                </a:cxn>
                <a:cxn ang="0">
                  <a:pos x="72" y="81"/>
                </a:cxn>
                <a:cxn ang="0">
                  <a:pos x="81" y="66"/>
                </a:cxn>
                <a:cxn ang="0">
                  <a:pos x="86" y="63"/>
                </a:cxn>
                <a:cxn ang="0">
                  <a:pos x="94" y="92"/>
                </a:cxn>
                <a:cxn ang="0">
                  <a:pos x="134" y="106"/>
                </a:cxn>
                <a:cxn ang="0">
                  <a:pos x="160" y="79"/>
                </a:cxn>
                <a:cxn ang="0">
                  <a:pos x="171" y="66"/>
                </a:cxn>
                <a:cxn ang="0">
                  <a:pos x="207" y="57"/>
                </a:cxn>
                <a:cxn ang="0">
                  <a:pos x="210" y="45"/>
                </a:cxn>
                <a:cxn ang="0">
                  <a:pos x="218" y="47"/>
                </a:cxn>
                <a:cxn ang="0">
                  <a:pos x="219" y="52"/>
                </a:cxn>
              </a:cxnLst>
              <a:rect l="0" t="0" r="r" b="b"/>
              <a:pathLst>
                <a:path w="219" h="300">
                  <a:moveTo>
                    <a:pt x="219" y="52"/>
                  </a:moveTo>
                  <a:lnTo>
                    <a:pt x="218" y="63"/>
                  </a:lnTo>
                  <a:lnTo>
                    <a:pt x="217" y="73"/>
                  </a:lnTo>
                  <a:lnTo>
                    <a:pt x="215" y="82"/>
                  </a:lnTo>
                  <a:lnTo>
                    <a:pt x="214" y="91"/>
                  </a:lnTo>
                  <a:lnTo>
                    <a:pt x="212" y="93"/>
                  </a:lnTo>
                  <a:lnTo>
                    <a:pt x="210" y="97"/>
                  </a:lnTo>
                  <a:lnTo>
                    <a:pt x="208" y="100"/>
                  </a:lnTo>
                  <a:lnTo>
                    <a:pt x="204" y="101"/>
                  </a:lnTo>
                  <a:lnTo>
                    <a:pt x="197" y="103"/>
                  </a:lnTo>
                  <a:lnTo>
                    <a:pt x="185" y="105"/>
                  </a:lnTo>
                  <a:lnTo>
                    <a:pt x="184" y="106"/>
                  </a:lnTo>
                  <a:lnTo>
                    <a:pt x="183" y="106"/>
                  </a:lnTo>
                  <a:lnTo>
                    <a:pt x="183" y="107"/>
                  </a:lnTo>
                  <a:lnTo>
                    <a:pt x="181" y="107"/>
                  </a:lnTo>
                  <a:lnTo>
                    <a:pt x="181" y="108"/>
                  </a:lnTo>
                  <a:lnTo>
                    <a:pt x="181" y="110"/>
                  </a:lnTo>
                  <a:lnTo>
                    <a:pt x="180" y="111"/>
                  </a:lnTo>
                  <a:lnTo>
                    <a:pt x="180" y="112"/>
                  </a:lnTo>
                  <a:lnTo>
                    <a:pt x="179" y="127"/>
                  </a:lnTo>
                  <a:lnTo>
                    <a:pt x="179" y="142"/>
                  </a:lnTo>
                  <a:lnTo>
                    <a:pt x="176" y="156"/>
                  </a:lnTo>
                  <a:lnTo>
                    <a:pt x="175" y="170"/>
                  </a:lnTo>
                  <a:lnTo>
                    <a:pt x="171" y="183"/>
                  </a:lnTo>
                  <a:lnTo>
                    <a:pt x="169" y="195"/>
                  </a:lnTo>
                  <a:lnTo>
                    <a:pt x="164" y="207"/>
                  </a:lnTo>
                  <a:lnTo>
                    <a:pt x="160" y="218"/>
                  </a:lnTo>
                  <a:lnTo>
                    <a:pt x="149" y="241"/>
                  </a:lnTo>
                  <a:lnTo>
                    <a:pt x="135" y="261"/>
                  </a:lnTo>
                  <a:lnTo>
                    <a:pt x="120" y="281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100" y="300"/>
                  </a:lnTo>
                  <a:lnTo>
                    <a:pt x="98" y="300"/>
                  </a:lnTo>
                  <a:lnTo>
                    <a:pt x="98" y="300"/>
                  </a:lnTo>
                  <a:lnTo>
                    <a:pt x="97" y="300"/>
                  </a:lnTo>
                  <a:lnTo>
                    <a:pt x="97" y="300"/>
                  </a:lnTo>
                  <a:lnTo>
                    <a:pt x="96" y="295"/>
                  </a:lnTo>
                  <a:lnTo>
                    <a:pt x="94" y="290"/>
                  </a:lnTo>
                  <a:lnTo>
                    <a:pt x="94" y="285"/>
                  </a:lnTo>
                  <a:lnTo>
                    <a:pt x="94" y="279"/>
                  </a:lnTo>
                  <a:lnTo>
                    <a:pt x="94" y="272"/>
                  </a:lnTo>
                  <a:lnTo>
                    <a:pt x="94" y="266"/>
                  </a:lnTo>
                  <a:lnTo>
                    <a:pt x="94" y="260"/>
                  </a:lnTo>
                  <a:lnTo>
                    <a:pt x="93" y="253"/>
                  </a:lnTo>
                  <a:lnTo>
                    <a:pt x="100" y="252"/>
                  </a:lnTo>
                  <a:lnTo>
                    <a:pt x="105" y="248"/>
                  </a:lnTo>
                  <a:lnTo>
                    <a:pt x="111" y="243"/>
                  </a:lnTo>
                  <a:lnTo>
                    <a:pt x="117" y="237"/>
                  </a:lnTo>
                  <a:lnTo>
                    <a:pt x="130" y="221"/>
                  </a:lnTo>
                  <a:lnTo>
                    <a:pt x="142" y="203"/>
                  </a:lnTo>
                  <a:lnTo>
                    <a:pt x="154" y="183"/>
                  </a:lnTo>
                  <a:lnTo>
                    <a:pt x="163" y="164"/>
                  </a:lnTo>
                  <a:lnTo>
                    <a:pt x="169" y="146"/>
                  </a:lnTo>
                  <a:lnTo>
                    <a:pt x="173" y="134"/>
                  </a:lnTo>
                  <a:lnTo>
                    <a:pt x="171" y="132"/>
                  </a:lnTo>
                  <a:lnTo>
                    <a:pt x="171" y="132"/>
                  </a:lnTo>
                  <a:lnTo>
                    <a:pt x="170" y="132"/>
                  </a:lnTo>
                  <a:lnTo>
                    <a:pt x="170" y="131"/>
                  </a:lnTo>
                  <a:lnTo>
                    <a:pt x="169" y="131"/>
                  </a:lnTo>
                  <a:lnTo>
                    <a:pt x="169" y="131"/>
                  </a:lnTo>
                  <a:lnTo>
                    <a:pt x="169" y="130"/>
                  </a:lnTo>
                  <a:lnTo>
                    <a:pt x="168" y="130"/>
                  </a:lnTo>
                  <a:lnTo>
                    <a:pt x="161" y="148"/>
                  </a:lnTo>
                  <a:lnTo>
                    <a:pt x="150" y="170"/>
                  </a:lnTo>
                  <a:lnTo>
                    <a:pt x="144" y="182"/>
                  </a:lnTo>
                  <a:lnTo>
                    <a:pt x="137" y="193"/>
                  </a:lnTo>
                  <a:lnTo>
                    <a:pt x="130" y="204"/>
                  </a:lnTo>
                  <a:lnTo>
                    <a:pt x="122" y="216"/>
                  </a:lnTo>
                  <a:lnTo>
                    <a:pt x="113" y="226"/>
                  </a:lnTo>
                  <a:lnTo>
                    <a:pt x="105" y="233"/>
                  </a:lnTo>
                  <a:lnTo>
                    <a:pt x="94" y="241"/>
                  </a:lnTo>
                  <a:lnTo>
                    <a:pt x="86" y="247"/>
                  </a:lnTo>
                  <a:lnTo>
                    <a:pt x="76" y="250"/>
                  </a:lnTo>
                  <a:lnTo>
                    <a:pt x="66" y="251"/>
                  </a:lnTo>
                  <a:lnTo>
                    <a:pt x="60" y="251"/>
                  </a:lnTo>
                  <a:lnTo>
                    <a:pt x="55" y="250"/>
                  </a:lnTo>
                  <a:lnTo>
                    <a:pt x="50" y="247"/>
                  </a:lnTo>
                  <a:lnTo>
                    <a:pt x="45" y="245"/>
                  </a:lnTo>
                  <a:lnTo>
                    <a:pt x="34" y="223"/>
                  </a:lnTo>
                  <a:lnTo>
                    <a:pt x="24" y="200"/>
                  </a:lnTo>
                  <a:lnTo>
                    <a:pt x="15" y="178"/>
                  </a:lnTo>
                  <a:lnTo>
                    <a:pt x="8" y="154"/>
                  </a:lnTo>
                  <a:lnTo>
                    <a:pt x="4" y="142"/>
                  </a:lnTo>
                  <a:lnTo>
                    <a:pt x="3" y="131"/>
                  </a:lnTo>
                  <a:lnTo>
                    <a:pt x="0" y="119"/>
                  </a:lnTo>
                  <a:lnTo>
                    <a:pt x="0" y="106"/>
                  </a:lnTo>
                  <a:lnTo>
                    <a:pt x="0" y="95"/>
                  </a:lnTo>
                  <a:lnTo>
                    <a:pt x="1" y="82"/>
                  </a:lnTo>
                  <a:lnTo>
                    <a:pt x="3" y="69"/>
                  </a:lnTo>
                  <a:lnTo>
                    <a:pt x="6" y="57"/>
                  </a:lnTo>
                  <a:lnTo>
                    <a:pt x="6" y="52"/>
                  </a:lnTo>
                  <a:lnTo>
                    <a:pt x="8" y="47"/>
                  </a:lnTo>
                  <a:lnTo>
                    <a:pt x="8" y="42"/>
                  </a:lnTo>
                  <a:lnTo>
                    <a:pt x="9" y="35"/>
                  </a:lnTo>
                  <a:lnTo>
                    <a:pt x="10" y="30"/>
                  </a:lnTo>
                  <a:lnTo>
                    <a:pt x="10" y="25"/>
                  </a:lnTo>
                  <a:lnTo>
                    <a:pt x="11" y="20"/>
                  </a:lnTo>
                  <a:lnTo>
                    <a:pt x="11" y="15"/>
                  </a:lnTo>
                  <a:lnTo>
                    <a:pt x="14" y="16"/>
                  </a:lnTo>
                  <a:lnTo>
                    <a:pt x="15" y="19"/>
                  </a:lnTo>
                  <a:lnTo>
                    <a:pt x="16" y="20"/>
                  </a:lnTo>
                  <a:lnTo>
                    <a:pt x="18" y="20"/>
                  </a:lnTo>
                  <a:lnTo>
                    <a:pt x="19" y="22"/>
                  </a:lnTo>
                  <a:lnTo>
                    <a:pt x="20" y="23"/>
                  </a:lnTo>
                  <a:lnTo>
                    <a:pt x="21" y="24"/>
                  </a:lnTo>
                  <a:lnTo>
                    <a:pt x="24" y="25"/>
                  </a:lnTo>
                  <a:lnTo>
                    <a:pt x="26" y="24"/>
                  </a:lnTo>
                  <a:lnTo>
                    <a:pt x="29" y="23"/>
                  </a:lnTo>
                  <a:lnTo>
                    <a:pt x="32" y="22"/>
                  </a:lnTo>
                  <a:lnTo>
                    <a:pt x="33" y="19"/>
                  </a:lnTo>
                  <a:lnTo>
                    <a:pt x="34" y="18"/>
                  </a:lnTo>
                  <a:lnTo>
                    <a:pt x="37" y="15"/>
                  </a:lnTo>
                  <a:lnTo>
                    <a:pt x="38" y="13"/>
                  </a:lnTo>
                  <a:lnTo>
                    <a:pt x="40" y="9"/>
                  </a:lnTo>
                  <a:lnTo>
                    <a:pt x="47" y="13"/>
                  </a:lnTo>
                  <a:lnTo>
                    <a:pt x="52" y="16"/>
                  </a:lnTo>
                  <a:lnTo>
                    <a:pt x="57" y="22"/>
                  </a:lnTo>
                  <a:lnTo>
                    <a:pt x="62" y="27"/>
                  </a:lnTo>
                  <a:lnTo>
                    <a:pt x="67" y="32"/>
                  </a:lnTo>
                  <a:lnTo>
                    <a:pt x="73" y="35"/>
                  </a:lnTo>
                  <a:lnTo>
                    <a:pt x="81" y="38"/>
                  </a:lnTo>
                  <a:lnTo>
                    <a:pt x="88" y="38"/>
                  </a:lnTo>
                  <a:lnTo>
                    <a:pt x="88" y="34"/>
                  </a:lnTo>
                  <a:lnTo>
                    <a:pt x="88" y="29"/>
                  </a:lnTo>
                  <a:lnTo>
                    <a:pt x="87" y="25"/>
                  </a:lnTo>
                  <a:lnTo>
                    <a:pt x="86" y="20"/>
                  </a:lnTo>
                  <a:lnTo>
                    <a:pt x="86" y="15"/>
                  </a:lnTo>
                  <a:lnTo>
                    <a:pt x="84" y="10"/>
                  </a:lnTo>
                  <a:lnTo>
                    <a:pt x="84" y="5"/>
                  </a:lnTo>
                  <a:lnTo>
                    <a:pt x="84" y="0"/>
                  </a:lnTo>
                  <a:lnTo>
                    <a:pt x="88" y="5"/>
                  </a:lnTo>
                  <a:lnTo>
                    <a:pt x="93" y="11"/>
                  </a:lnTo>
                  <a:lnTo>
                    <a:pt x="97" y="16"/>
                  </a:lnTo>
                  <a:lnTo>
                    <a:pt x="102" y="22"/>
                  </a:lnTo>
                  <a:lnTo>
                    <a:pt x="105" y="23"/>
                  </a:lnTo>
                  <a:lnTo>
                    <a:pt x="107" y="24"/>
                  </a:lnTo>
                  <a:lnTo>
                    <a:pt x="110" y="24"/>
                  </a:lnTo>
                  <a:lnTo>
                    <a:pt x="111" y="23"/>
                  </a:lnTo>
                  <a:lnTo>
                    <a:pt x="113" y="20"/>
                  </a:lnTo>
                  <a:lnTo>
                    <a:pt x="115" y="16"/>
                  </a:lnTo>
                  <a:lnTo>
                    <a:pt x="117" y="13"/>
                  </a:lnTo>
                  <a:lnTo>
                    <a:pt x="118" y="6"/>
                  </a:lnTo>
                  <a:lnTo>
                    <a:pt x="122" y="9"/>
                  </a:lnTo>
                  <a:lnTo>
                    <a:pt x="126" y="13"/>
                  </a:lnTo>
                  <a:lnTo>
                    <a:pt x="131" y="16"/>
                  </a:lnTo>
                  <a:lnTo>
                    <a:pt x="136" y="22"/>
                  </a:lnTo>
                  <a:lnTo>
                    <a:pt x="141" y="25"/>
                  </a:lnTo>
                  <a:lnTo>
                    <a:pt x="146" y="29"/>
                  </a:lnTo>
                  <a:lnTo>
                    <a:pt x="149" y="34"/>
                  </a:lnTo>
                  <a:lnTo>
                    <a:pt x="150" y="38"/>
                  </a:lnTo>
                  <a:lnTo>
                    <a:pt x="140" y="34"/>
                  </a:lnTo>
                  <a:lnTo>
                    <a:pt x="131" y="33"/>
                  </a:lnTo>
                  <a:lnTo>
                    <a:pt x="123" y="32"/>
                  </a:lnTo>
                  <a:lnTo>
                    <a:pt x="117" y="33"/>
                  </a:lnTo>
                  <a:lnTo>
                    <a:pt x="112" y="34"/>
                  </a:lnTo>
                  <a:lnTo>
                    <a:pt x="107" y="38"/>
                  </a:lnTo>
                  <a:lnTo>
                    <a:pt x="101" y="44"/>
                  </a:lnTo>
                  <a:lnTo>
                    <a:pt x="94" y="52"/>
                  </a:lnTo>
                  <a:lnTo>
                    <a:pt x="92" y="52"/>
                  </a:lnTo>
                  <a:lnTo>
                    <a:pt x="91" y="52"/>
                  </a:lnTo>
                  <a:lnTo>
                    <a:pt x="88" y="53"/>
                  </a:lnTo>
                  <a:lnTo>
                    <a:pt x="86" y="53"/>
                  </a:lnTo>
                  <a:lnTo>
                    <a:pt x="83" y="53"/>
                  </a:lnTo>
                  <a:lnTo>
                    <a:pt x="82" y="53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3" y="49"/>
                  </a:lnTo>
                  <a:lnTo>
                    <a:pt x="68" y="45"/>
                  </a:lnTo>
                  <a:lnTo>
                    <a:pt x="63" y="43"/>
                  </a:lnTo>
                  <a:lnTo>
                    <a:pt x="58" y="42"/>
                  </a:lnTo>
                  <a:lnTo>
                    <a:pt x="53" y="40"/>
                  </a:lnTo>
                  <a:lnTo>
                    <a:pt x="48" y="40"/>
                  </a:lnTo>
                  <a:lnTo>
                    <a:pt x="43" y="40"/>
                  </a:lnTo>
                  <a:lnTo>
                    <a:pt x="38" y="42"/>
                  </a:lnTo>
                  <a:lnTo>
                    <a:pt x="30" y="45"/>
                  </a:lnTo>
                  <a:lnTo>
                    <a:pt x="21" y="51"/>
                  </a:lnTo>
                  <a:lnTo>
                    <a:pt x="15" y="57"/>
                  </a:lnTo>
                  <a:lnTo>
                    <a:pt x="10" y="64"/>
                  </a:lnTo>
                  <a:lnTo>
                    <a:pt x="8" y="73"/>
                  </a:lnTo>
                  <a:lnTo>
                    <a:pt x="6" y="81"/>
                  </a:lnTo>
                  <a:lnTo>
                    <a:pt x="6" y="85"/>
                  </a:lnTo>
                  <a:lnTo>
                    <a:pt x="8" y="88"/>
                  </a:lnTo>
                  <a:lnTo>
                    <a:pt x="9" y="92"/>
                  </a:lnTo>
                  <a:lnTo>
                    <a:pt x="11" y="96"/>
                  </a:lnTo>
                  <a:lnTo>
                    <a:pt x="14" y="98"/>
                  </a:lnTo>
                  <a:lnTo>
                    <a:pt x="18" y="101"/>
                  </a:lnTo>
                  <a:lnTo>
                    <a:pt x="21" y="103"/>
                  </a:lnTo>
                  <a:lnTo>
                    <a:pt x="28" y="106"/>
                  </a:lnTo>
                  <a:lnTo>
                    <a:pt x="33" y="106"/>
                  </a:lnTo>
                  <a:lnTo>
                    <a:pt x="40" y="107"/>
                  </a:lnTo>
                  <a:lnTo>
                    <a:pt x="48" y="107"/>
                  </a:lnTo>
                  <a:lnTo>
                    <a:pt x="57" y="106"/>
                  </a:lnTo>
                  <a:lnTo>
                    <a:pt x="57" y="108"/>
                  </a:lnTo>
                  <a:lnTo>
                    <a:pt x="57" y="111"/>
                  </a:lnTo>
                  <a:lnTo>
                    <a:pt x="58" y="112"/>
                  </a:lnTo>
                  <a:lnTo>
                    <a:pt x="58" y="115"/>
                  </a:lnTo>
                  <a:lnTo>
                    <a:pt x="58" y="117"/>
                  </a:lnTo>
                  <a:lnTo>
                    <a:pt x="58" y="119"/>
                  </a:lnTo>
                  <a:lnTo>
                    <a:pt x="58" y="121"/>
                  </a:lnTo>
                  <a:lnTo>
                    <a:pt x="59" y="124"/>
                  </a:lnTo>
                  <a:lnTo>
                    <a:pt x="63" y="126"/>
                  </a:lnTo>
                  <a:lnTo>
                    <a:pt x="69" y="127"/>
                  </a:lnTo>
                  <a:lnTo>
                    <a:pt x="76" y="129"/>
                  </a:lnTo>
                  <a:lnTo>
                    <a:pt x="82" y="129"/>
                  </a:lnTo>
                  <a:lnTo>
                    <a:pt x="88" y="127"/>
                  </a:lnTo>
                  <a:lnTo>
                    <a:pt x="93" y="125"/>
                  </a:lnTo>
                  <a:lnTo>
                    <a:pt x="98" y="121"/>
                  </a:lnTo>
                  <a:lnTo>
                    <a:pt x="100" y="115"/>
                  </a:lnTo>
                  <a:lnTo>
                    <a:pt x="96" y="116"/>
                  </a:lnTo>
                  <a:lnTo>
                    <a:pt x="91" y="117"/>
                  </a:lnTo>
                  <a:lnTo>
                    <a:pt x="87" y="119"/>
                  </a:lnTo>
                  <a:lnTo>
                    <a:pt x="83" y="120"/>
                  </a:lnTo>
                  <a:lnTo>
                    <a:pt x="78" y="120"/>
                  </a:lnTo>
                  <a:lnTo>
                    <a:pt x="74" y="120"/>
                  </a:lnTo>
                  <a:lnTo>
                    <a:pt x="71" y="119"/>
                  </a:lnTo>
                  <a:lnTo>
                    <a:pt x="67" y="117"/>
                  </a:lnTo>
                  <a:lnTo>
                    <a:pt x="67" y="110"/>
                  </a:lnTo>
                  <a:lnTo>
                    <a:pt x="67" y="103"/>
                  </a:lnTo>
                  <a:lnTo>
                    <a:pt x="68" y="98"/>
                  </a:lnTo>
                  <a:lnTo>
                    <a:pt x="68" y="92"/>
                  </a:lnTo>
                  <a:lnTo>
                    <a:pt x="69" y="87"/>
                  </a:lnTo>
                  <a:lnTo>
                    <a:pt x="72" y="81"/>
                  </a:lnTo>
                  <a:lnTo>
                    <a:pt x="74" y="74"/>
                  </a:lnTo>
                  <a:lnTo>
                    <a:pt x="77" y="67"/>
                  </a:lnTo>
                  <a:lnTo>
                    <a:pt x="78" y="66"/>
                  </a:lnTo>
                  <a:lnTo>
                    <a:pt x="79" y="66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82" y="64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6" y="63"/>
                  </a:lnTo>
                  <a:lnTo>
                    <a:pt x="89" y="68"/>
                  </a:lnTo>
                  <a:lnTo>
                    <a:pt x="92" y="74"/>
                  </a:lnTo>
                  <a:lnTo>
                    <a:pt x="92" y="81"/>
                  </a:lnTo>
                  <a:lnTo>
                    <a:pt x="93" y="86"/>
                  </a:lnTo>
                  <a:lnTo>
                    <a:pt x="94" y="92"/>
                  </a:lnTo>
                  <a:lnTo>
                    <a:pt x="98" y="97"/>
                  </a:lnTo>
                  <a:lnTo>
                    <a:pt x="105" y="102"/>
                  </a:lnTo>
                  <a:lnTo>
                    <a:pt x="113" y="106"/>
                  </a:lnTo>
                  <a:lnTo>
                    <a:pt x="125" y="107"/>
                  </a:lnTo>
                  <a:lnTo>
                    <a:pt x="134" y="106"/>
                  </a:lnTo>
                  <a:lnTo>
                    <a:pt x="141" y="105"/>
                  </a:lnTo>
                  <a:lnTo>
                    <a:pt x="146" y="101"/>
                  </a:lnTo>
                  <a:lnTo>
                    <a:pt x="151" y="96"/>
                  </a:lnTo>
                  <a:lnTo>
                    <a:pt x="156" y="88"/>
                  </a:lnTo>
                  <a:lnTo>
                    <a:pt x="160" y="79"/>
                  </a:lnTo>
                  <a:lnTo>
                    <a:pt x="164" y="68"/>
                  </a:lnTo>
                  <a:lnTo>
                    <a:pt x="165" y="67"/>
                  </a:lnTo>
                  <a:lnTo>
                    <a:pt x="166" y="67"/>
                  </a:lnTo>
                  <a:lnTo>
                    <a:pt x="168" y="66"/>
                  </a:lnTo>
                  <a:lnTo>
                    <a:pt x="171" y="66"/>
                  </a:lnTo>
                  <a:lnTo>
                    <a:pt x="176" y="64"/>
                  </a:lnTo>
                  <a:lnTo>
                    <a:pt x="183" y="63"/>
                  </a:lnTo>
                  <a:lnTo>
                    <a:pt x="193" y="61"/>
                  </a:lnTo>
                  <a:lnTo>
                    <a:pt x="205" y="58"/>
                  </a:lnTo>
                  <a:lnTo>
                    <a:pt x="207" y="57"/>
                  </a:lnTo>
                  <a:lnTo>
                    <a:pt x="207" y="54"/>
                  </a:lnTo>
                  <a:lnTo>
                    <a:pt x="207" y="52"/>
                  </a:lnTo>
                  <a:lnTo>
                    <a:pt x="207" y="51"/>
                  </a:lnTo>
                  <a:lnTo>
                    <a:pt x="208" y="48"/>
                  </a:lnTo>
                  <a:lnTo>
                    <a:pt x="210" y="45"/>
                  </a:lnTo>
                  <a:lnTo>
                    <a:pt x="213" y="45"/>
                  </a:lnTo>
                  <a:lnTo>
                    <a:pt x="215" y="44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18" y="47"/>
                  </a:lnTo>
                  <a:lnTo>
                    <a:pt x="218" y="47"/>
                  </a:lnTo>
                  <a:lnTo>
                    <a:pt x="218" y="48"/>
                  </a:lnTo>
                  <a:lnTo>
                    <a:pt x="218" y="49"/>
                  </a:lnTo>
                  <a:lnTo>
                    <a:pt x="219" y="51"/>
                  </a:lnTo>
                  <a:lnTo>
                    <a:pt x="219" y="52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7" name="Freeform 249"/>
            <p:cNvSpPr>
              <a:spLocks/>
            </p:cNvSpPr>
            <p:nvPr/>
          </p:nvSpPr>
          <p:spPr bwMode="auto">
            <a:xfrm>
              <a:off x="5200" y="1019"/>
              <a:ext cx="36" cy="29"/>
            </a:xfrm>
            <a:custGeom>
              <a:avLst/>
              <a:gdLst/>
              <a:ahLst/>
              <a:cxnLst>
                <a:cxn ang="0">
                  <a:pos x="36" y="29"/>
                </a:cxn>
                <a:cxn ang="0">
                  <a:pos x="31" y="28"/>
                </a:cxn>
                <a:cxn ang="0">
                  <a:pos x="26" y="27"/>
                </a:cxn>
                <a:cxn ang="0">
                  <a:pos x="21" y="26"/>
                </a:cxn>
                <a:cxn ang="0">
                  <a:pos x="17" y="24"/>
                </a:cxn>
                <a:cxn ang="0">
                  <a:pos x="13" y="22"/>
                </a:cxn>
                <a:cxn ang="0">
                  <a:pos x="9" y="19"/>
                </a:cxn>
                <a:cxn ang="0">
                  <a:pos x="4" y="16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2" y="8"/>
                </a:cxn>
                <a:cxn ang="0">
                  <a:pos x="3" y="7"/>
                </a:cxn>
                <a:cxn ang="0">
                  <a:pos x="4" y="6"/>
                </a:cxn>
                <a:cxn ang="0">
                  <a:pos x="7" y="4"/>
                </a:cxn>
                <a:cxn ang="0">
                  <a:pos x="9" y="3"/>
                </a:cxn>
                <a:cxn ang="0">
                  <a:pos x="12" y="0"/>
                </a:cxn>
                <a:cxn ang="0">
                  <a:pos x="13" y="0"/>
                </a:cxn>
                <a:cxn ang="0">
                  <a:pos x="16" y="0"/>
                </a:cxn>
                <a:cxn ang="0">
                  <a:pos x="18" y="3"/>
                </a:cxn>
                <a:cxn ang="0">
                  <a:pos x="21" y="7"/>
                </a:cxn>
                <a:cxn ang="0">
                  <a:pos x="23" y="11"/>
                </a:cxn>
                <a:cxn ang="0">
                  <a:pos x="26" y="14"/>
                </a:cxn>
                <a:cxn ang="0">
                  <a:pos x="28" y="18"/>
                </a:cxn>
                <a:cxn ang="0">
                  <a:pos x="31" y="22"/>
                </a:cxn>
                <a:cxn ang="0">
                  <a:pos x="33" y="26"/>
                </a:cxn>
                <a:cxn ang="0">
                  <a:pos x="36" y="29"/>
                </a:cxn>
              </a:cxnLst>
              <a:rect l="0" t="0" r="r" b="b"/>
              <a:pathLst>
                <a:path w="36" h="29">
                  <a:moveTo>
                    <a:pt x="36" y="29"/>
                  </a:moveTo>
                  <a:lnTo>
                    <a:pt x="31" y="28"/>
                  </a:lnTo>
                  <a:lnTo>
                    <a:pt x="26" y="27"/>
                  </a:lnTo>
                  <a:lnTo>
                    <a:pt x="21" y="26"/>
                  </a:lnTo>
                  <a:lnTo>
                    <a:pt x="17" y="24"/>
                  </a:lnTo>
                  <a:lnTo>
                    <a:pt x="13" y="22"/>
                  </a:lnTo>
                  <a:lnTo>
                    <a:pt x="9" y="19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3" y="7"/>
                  </a:lnTo>
                  <a:lnTo>
                    <a:pt x="4" y="6"/>
                  </a:lnTo>
                  <a:lnTo>
                    <a:pt x="7" y="4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8" y="3"/>
                  </a:lnTo>
                  <a:lnTo>
                    <a:pt x="21" y="7"/>
                  </a:lnTo>
                  <a:lnTo>
                    <a:pt x="23" y="11"/>
                  </a:lnTo>
                  <a:lnTo>
                    <a:pt x="26" y="14"/>
                  </a:lnTo>
                  <a:lnTo>
                    <a:pt x="28" y="18"/>
                  </a:lnTo>
                  <a:lnTo>
                    <a:pt x="31" y="22"/>
                  </a:lnTo>
                  <a:lnTo>
                    <a:pt x="33" y="26"/>
                  </a:lnTo>
                  <a:lnTo>
                    <a:pt x="36" y="29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8" name="Freeform 250"/>
            <p:cNvSpPr>
              <a:spLocks/>
            </p:cNvSpPr>
            <p:nvPr/>
          </p:nvSpPr>
          <p:spPr bwMode="auto">
            <a:xfrm>
              <a:off x="5019" y="489"/>
              <a:ext cx="207" cy="508"/>
            </a:xfrm>
            <a:custGeom>
              <a:avLst/>
              <a:gdLst/>
              <a:ahLst/>
              <a:cxnLst>
                <a:cxn ang="0">
                  <a:pos x="198" y="40"/>
                </a:cxn>
                <a:cxn ang="0">
                  <a:pos x="178" y="78"/>
                </a:cxn>
                <a:cxn ang="0">
                  <a:pos x="163" y="117"/>
                </a:cxn>
                <a:cxn ang="0">
                  <a:pos x="123" y="226"/>
                </a:cxn>
                <a:cxn ang="0">
                  <a:pos x="106" y="300"/>
                </a:cxn>
                <a:cxn ang="0">
                  <a:pos x="101" y="373"/>
                </a:cxn>
                <a:cxn ang="0">
                  <a:pos x="108" y="418"/>
                </a:cxn>
                <a:cxn ang="0">
                  <a:pos x="122" y="449"/>
                </a:cxn>
                <a:cxn ang="0">
                  <a:pos x="142" y="475"/>
                </a:cxn>
                <a:cxn ang="0">
                  <a:pos x="142" y="478"/>
                </a:cxn>
                <a:cxn ang="0">
                  <a:pos x="142" y="480"/>
                </a:cxn>
                <a:cxn ang="0">
                  <a:pos x="136" y="486"/>
                </a:cxn>
                <a:cxn ang="0">
                  <a:pos x="113" y="491"/>
                </a:cxn>
                <a:cxn ang="0">
                  <a:pos x="92" y="490"/>
                </a:cxn>
                <a:cxn ang="0">
                  <a:pos x="66" y="501"/>
                </a:cxn>
                <a:cxn ang="0">
                  <a:pos x="42" y="508"/>
                </a:cxn>
                <a:cxn ang="0">
                  <a:pos x="24" y="505"/>
                </a:cxn>
                <a:cxn ang="0">
                  <a:pos x="11" y="494"/>
                </a:cxn>
                <a:cxn ang="0">
                  <a:pos x="1" y="461"/>
                </a:cxn>
                <a:cxn ang="0">
                  <a:pos x="1" y="411"/>
                </a:cxn>
                <a:cxn ang="0">
                  <a:pos x="8" y="330"/>
                </a:cxn>
                <a:cxn ang="0">
                  <a:pos x="16" y="271"/>
                </a:cxn>
                <a:cxn ang="0">
                  <a:pos x="32" y="188"/>
                </a:cxn>
                <a:cxn ang="0">
                  <a:pos x="43" y="163"/>
                </a:cxn>
                <a:cxn ang="0">
                  <a:pos x="47" y="176"/>
                </a:cxn>
                <a:cxn ang="0">
                  <a:pos x="49" y="223"/>
                </a:cxn>
                <a:cxn ang="0">
                  <a:pos x="54" y="260"/>
                </a:cxn>
                <a:cxn ang="0">
                  <a:pos x="66" y="255"/>
                </a:cxn>
                <a:cxn ang="0">
                  <a:pos x="91" y="229"/>
                </a:cxn>
                <a:cxn ang="0">
                  <a:pos x="111" y="197"/>
                </a:cxn>
                <a:cxn ang="0">
                  <a:pos x="116" y="180"/>
                </a:cxn>
                <a:cxn ang="0">
                  <a:pos x="103" y="146"/>
                </a:cxn>
                <a:cxn ang="0">
                  <a:pos x="94" y="112"/>
                </a:cxn>
                <a:cxn ang="0">
                  <a:pos x="94" y="86"/>
                </a:cxn>
                <a:cxn ang="0">
                  <a:pos x="102" y="79"/>
                </a:cxn>
                <a:cxn ang="0">
                  <a:pos x="110" y="73"/>
                </a:cxn>
                <a:cxn ang="0">
                  <a:pos x="115" y="73"/>
                </a:cxn>
                <a:cxn ang="0">
                  <a:pos x="118" y="77"/>
                </a:cxn>
                <a:cxn ang="0">
                  <a:pos x="123" y="78"/>
                </a:cxn>
                <a:cxn ang="0">
                  <a:pos x="151" y="50"/>
                </a:cxn>
                <a:cxn ang="0">
                  <a:pos x="180" y="23"/>
                </a:cxn>
                <a:cxn ang="0">
                  <a:pos x="202" y="1"/>
                </a:cxn>
                <a:cxn ang="0">
                  <a:pos x="205" y="6"/>
                </a:cxn>
                <a:cxn ang="0">
                  <a:pos x="207" y="13"/>
                </a:cxn>
              </a:cxnLst>
              <a:rect l="0" t="0" r="r" b="b"/>
              <a:pathLst>
                <a:path w="207" h="508">
                  <a:moveTo>
                    <a:pt x="207" y="15"/>
                  </a:moveTo>
                  <a:lnTo>
                    <a:pt x="203" y="28"/>
                  </a:lnTo>
                  <a:lnTo>
                    <a:pt x="198" y="40"/>
                  </a:lnTo>
                  <a:lnTo>
                    <a:pt x="191" y="53"/>
                  </a:lnTo>
                  <a:lnTo>
                    <a:pt x="184" y="66"/>
                  </a:lnTo>
                  <a:lnTo>
                    <a:pt x="178" y="78"/>
                  </a:lnTo>
                  <a:lnTo>
                    <a:pt x="171" y="91"/>
                  </a:lnTo>
                  <a:lnTo>
                    <a:pt x="166" y="105"/>
                  </a:lnTo>
                  <a:lnTo>
                    <a:pt x="163" y="117"/>
                  </a:lnTo>
                  <a:lnTo>
                    <a:pt x="146" y="156"/>
                  </a:lnTo>
                  <a:lnTo>
                    <a:pt x="131" y="202"/>
                  </a:lnTo>
                  <a:lnTo>
                    <a:pt x="123" y="226"/>
                  </a:lnTo>
                  <a:lnTo>
                    <a:pt x="116" y="249"/>
                  </a:lnTo>
                  <a:lnTo>
                    <a:pt x="110" y="275"/>
                  </a:lnTo>
                  <a:lnTo>
                    <a:pt x="106" y="300"/>
                  </a:lnTo>
                  <a:lnTo>
                    <a:pt x="102" y="325"/>
                  </a:lnTo>
                  <a:lnTo>
                    <a:pt x="101" y="349"/>
                  </a:lnTo>
                  <a:lnTo>
                    <a:pt x="101" y="373"/>
                  </a:lnTo>
                  <a:lnTo>
                    <a:pt x="103" y="397"/>
                  </a:lnTo>
                  <a:lnTo>
                    <a:pt x="106" y="407"/>
                  </a:lnTo>
                  <a:lnTo>
                    <a:pt x="108" y="418"/>
                  </a:lnTo>
                  <a:lnTo>
                    <a:pt x="112" y="428"/>
                  </a:lnTo>
                  <a:lnTo>
                    <a:pt x="117" y="438"/>
                  </a:lnTo>
                  <a:lnTo>
                    <a:pt x="122" y="449"/>
                  </a:lnTo>
                  <a:lnTo>
                    <a:pt x="127" y="457"/>
                  </a:lnTo>
                  <a:lnTo>
                    <a:pt x="135" y="466"/>
                  </a:lnTo>
                  <a:lnTo>
                    <a:pt x="142" y="475"/>
                  </a:lnTo>
                  <a:lnTo>
                    <a:pt x="142" y="476"/>
                  </a:lnTo>
                  <a:lnTo>
                    <a:pt x="142" y="476"/>
                  </a:lnTo>
                  <a:lnTo>
                    <a:pt x="142" y="478"/>
                  </a:lnTo>
                  <a:lnTo>
                    <a:pt x="142" y="479"/>
                  </a:lnTo>
                  <a:lnTo>
                    <a:pt x="142" y="479"/>
                  </a:lnTo>
                  <a:lnTo>
                    <a:pt x="142" y="480"/>
                  </a:lnTo>
                  <a:lnTo>
                    <a:pt x="144" y="481"/>
                  </a:lnTo>
                  <a:lnTo>
                    <a:pt x="144" y="481"/>
                  </a:lnTo>
                  <a:lnTo>
                    <a:pt x="136" y="486"/>
                  </a:lnTo>
                  <a:lnTo>
                    <a:pt x="129" y="490"/>
                  </a:lnTo>
                  <a:lnTo>
                    <a:pt x="121" y="491"/>
                  </a:lnTo>
                  <a:lnTo>
                    <a:pt x="113" y="491"/>
                  </a:lnTo>
                  <a:lnTo>
                    <a:pt x="106" y="491"/>
                  </a:lnTo>
                  <a:lnTo>
                    <a:pt x="100" y="491"/>
                  </a:lnTo>
                  <a:lnTo>
                    <a:pt x="92" y="490"/>
                  </a:lnTo>
                  <a:lnTo>
                    <a:pt x="84" y="491"/>
                  </a:lnTo>
                  <a:lnTo>
                    <a:pt x="74" y="496"/>
                  </a:lnTo>
                  <a:lnTo>
                    <a:pt x="66" y="501"/>
                  </a:lnTo>
                  <a:lnTo>
                    <a:pt x="57" y="505"/>
                  </a:lnTo>
                  <a:lnTo>
                    <a:pt x="48" y="507"/>
                  </a:lnTo>
                  <a:lnTo>
                    <a:pt x="42" y="508"/>
                  </a:lnTo>
                  <a:lnTo>
                    <a:pt x="34" y="508"/>
                  </a:lnTo>
                  <a:lnTo>
                    <a:pt x="29" y="507"/>
                  </a:lnTo>
                  <a:lnTo>
                    <a:pt x="24" y="505"/>
                  </a:lnTo>
                  <a:lnTo>
                    <a:pt x="19" y="501"/>
                  </a:lnTo>
                  <a:lnTo>
                    <a:pt x="15" y="498"/>
                  </a:lnTo>
                  <a:lnTo>
                    <a:pt x="11" y="494"/>
                  </a:lnTo>
                  <a:lnTo>
                    <a:pt x="9" y="489"/>
                  </a:lnTo>
                  <a:lnTo>
                    <a:pt x="5" y="476"/>
                  </a:lnTo>
                  <a:lnTo>
                    <a:pt x="1" y="461"/>
                  </a:lnTo>
                  <a:lnTo>
                    <a:pt x="0" y="446"/>
                  </a:lnTo>
                  <a:lnTo>
                    <a:pt x="0" y="428"/>
                  </a:lnTo>
                  <a:lnTo>
                    <a:pt x="1" y="411"/>
                  </a:lnTo>
                  <a:lnTo>
                    <a:pt x="3" y="393"/>
                  </a:lnTo>
                  <a:lnTo>
                    <a:pt x="5" y="359"/>
                  </a:lnTo>
                  <a:lnTo>
                    <a:pt x="8" y="330"/>
                  </a:lnTo>
                  <a:lnTo>
                    <a:pt x="9" y="319"/>
                  </a:lnTo>
                  <a:lnTo>
                    <a:pt x="13" y="297"/>
                  </a:lnTo>
                  <a:lnTo>
                    <a:pt x="16" y="271"/>
                  </a:lnTo>
                  <a:lnTo>
                    <a:pt x="21" y="242"/>
                  </a:lnTo>
                  <a:lnTo>
                    <a:pt x="26" y="214"/>
                  </a:lnTo>
                  <a:lnTo>
                    <a:pt x="32" y="188"/>
                  </a:lnTo>
                  <a:lnTo>
                    <a:pt x="37" y="169"/>
                  </a:lnTo>
                  <a:lnTo>
                    <a:pt x="42" y="160"/>
                  </a:lnTo>
                  <a:lnTo>
                    <a:pt x="43" y="163"/>
                  </a:lnTo>
                  <a:lnTo>
                    <a:pt x="44" y="166"/>
                  </a:lnTo>
                  <a:lnTo>
                    <a:pt x="45" y="170"/>
                  </a:lnTo>
                  <a:lnTo>
                    <a:pt x="47" y="176"/>
                  </a:lnTo>
                  <a:lnTo>
                    <a:pt x="48" y="190"/>
                  </a:lnTo>
                  <a:lnTo>
                    <a:pt x="49" y="207"/>
                  </a:lnTo>
                  <a:lnTo>
                    <a:pt x="49" y="223"/>
                  </a:lnTo>
                  <a:lnTo>
                    <a:pt x="50" y="238"/>
                  </a:lnTo>
                  <a:lnTo>
                    <a:pt x="52" y="251"/>
                  </a:lnTo>
                  <a:lnTo>
                    <a:pt x="54" y="260"/>
                  </a:lnTo>
                  <a:lnTo>
                    <a:pt x="58" y="258"/>
                  </a:lnTo>
                  <a:lnTo>
                    <a:pt x="62" y="257"/>
                  </a:lnTo>
                  <a:lnTo>
                    <a:pt x="66" y="255"/>
                  </a:lnTo>
                  <a:lnTo>
                    <a:pt x="71" y="251"/>
                  </a:lnTo>
                  <a:lnTo>
                    <a:pt x="81" y="241"/>
                  </a:lnTo>
                  <a:lnTo>
                    <a:pt x="91" y="229"/>
                  </a:lnTo>
                  <a:lnTo>
                    <a:pt x="101" y="217"/>
                  </a:lnTo>
                  <a:lnTo>
                    <a:pt x="108" y="203"/>
                  </a:lnTo>
                  <a:lnTo>
                    <a:pt x="111" y="197"/>
                  </a:lnTo>
                  <a:lnTo>
                    <a:pt x="113" y="192"/>
                  </a:lnTo>
                  <a:lnTo>
                    <a:pt x="115" y="185"/>
                  </a:lnTo>
                  <a:lnTo>
                    <a:pt x="116" y="180"/>
                  </a:lnTo>
                  <a:lnTo>
                    <a:pt x="112" y="169"/>
                  </a:lnTo>
                  <a:lnTo>
                    <a:pt x="108" y="158"/>
                  </a:lnTo>
                  <a:lnTo>
                    <a:pt x="103" y="146"/>
                  </a:lnTo>
                  <a:lnTo>
                    <a:pt x="100" y="135"/>
                  </a:lnTo>
                  <a:lnTo>
                    <a:pt x="97" y="123"/>
                  </a:lnTo>
                  <a:lnTo>
                    <a:pt x="94" y="112"/>
                  </a:lnTo>
                  <a:lnTo>
                    <a:pt x="92" y="101"/>
                  </a:lnTo>
                  <a:lnTo>
                    <a:pt x="92" y="88"/>
                  </a:lnTo>
                  <a:lnTo>
                    <a:pt x="94" y="86"/>
                  </a:lnTo>
                  <a:lnTo>
                    <a:pt x="97" y="84"/>
                  </a:lnTo>
                  <a:lnTo>
                    <a:pt x="100" y="82"/>
                  </a:lnTo>
                  <a:lnTo>
                    <a:pt x="102" y="79"/>
                  </a:lnTo>
                  <a:lnTo>
                    <a:pt x="105" y="78"/>
                  </a:lnTo>
                  <a:lnTo>
                    <a:pt x="107" y="76"/>
                  </a:lnTo>
                  <a:lnTo>
                    <a:pt x="110" y="73"/>
                  </a:lnTo>
                  <a:lnTo>
                    <a:pt x="112" y="72"/>
                  </a:lnTo>
                  <a:lnTo>
                    <a:pt x="113" y="73"/>
                  </a:lnTo>
                  <a:lnTo>
                    <a:pt x="115" y="73"/>
                  </a:lnTo>
                  <a:lnTo>
                    <a:pt x="116" y="74"/>
                  </a:lnTo>
                  <a:lnTo>
                    <a:pt x="117" y="76"/>
                  </a:lnTo>
                  <a:lnTo>
                    <a:pt x="118" y="77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32" y="68"/>
                  </a:lnTo>
                  <a:lnTo>
                    <a:pt x="142" y="59"/>
                  </a:lnTo>
                  <a:lnTo>
                    <a:pt x="151" y="50"/>
                  </a:lnTo>
                  <a:lnTo>
                    <a:pt x="161" y="42"/>
                  </a:lnTo>
                  <a:lnTo>
                    <a:pt x="171" y="33"/>
                  </a:lnTo>
                  <a:lnTo>
                    <a:pt x="180" y="23"/>
                  </a:lnTo>
                  <a:lnTo>
                    <a:pt x="190" y="11"/>
                  </a:lnTo>
                  <a:lnTo>
                    <a:pt x="198" y="0"/>
                  </a:lnTo>
                  <a:lnTo>
                    <a:pt x="202" y="1"/>
                  </a:lnTo>
                  <a:lnTo>
                    <a:pt x="203" y="3"/>
                  </a:lnTo>
                  <a:lnTo>
                    <a:pt x="204" y="4"/>
                  </a:lnTo>
                  <a:lnTo>
                    <a:pt x="205" y="6"/>
                  </a:lnTo>
                  <a:lnTo>
                    <a:pt x="205" y="8"/>
                  </a:lnTo>
                  <a:lnTo>
                    <a:pt x="207" y="10"/>
                  </a:lnTo>
                  <a:lnTo>
                    <a:pt x="207" y="13"/>
                  </a:lnTo>
                  <a:lnTo>
                    <a:pt x="207" y="15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9" name="Freeform 251"/>
            <p:cNvSpPr>
              <a:spLocks/>
            </p:cNvSpPr>
            <p:nvPr/>
          </p:nvSpPr>
          <p:spPr bwMode="auto">
            <a:xfrm>
              <a:off x="5131" y="440"/>
              <a:ext cx="88" cy="99"/>
            </a:xfrm>
            <a:custGeom>
              <a:avLst/>
              <a:gdLst/>
              <a:ahLst/>
              <a:cxnLst>
                <a:cxn ang="0">
                  <a:pos x="88" y="16"/>
                </a:cxn>
                <a:cxn ang="0">
                  <a:pos x="85" y="30"/>
                </a:cxn>
                <a:cxn ang="0">
                  <a:pos x="77" y="45"/>
                </a:cxn>
                <a:cxn ang="0">
                  <a:pos x="67" y="62"/>
                </a:cxn>
                <a:cxn ang="0">
                  <a:pos x="56" y="77"/>
                </a:cxn>
                <a:cxn ang="0">
                  <a:pos x="49" y="84"/>
                </a:cxn>
                <a:cxn ang="0">
                  <a:pos x="43" y="89"/>
                </a:cxn>
                <a:cxn ang="0">
                  <a:pos x="37" y="94"/>
                </a:cxn>
                <a:cxn ang="0">
                  <a:pos x="32" y="98"/>
                </a:cxn>
                <a:cxn ang="0">
                  <a:pos x="25" y="99"/>
                </a:cxn>
                <a:cxn ang="0">
                  <a:pos x="20" y="99"/>
                </a:cxn>
                <a:cxn ang="0">
                  <a:pos x="15" y="98"/>
                </a:cxn>
                <a:cxn ang="0">
                  <a:pos x="11" y="94"/>
                </a:cxn>
                <a:cxn ang="0">
                  <a:pos x="10" y="93"/>
                </a:cxn>
                <a:cxn ang="0">
                  <a:pos x="9" y="92"/>
                </a:cxn>
                <a:cxn ang="0">
                  <a:pos x="8" y="92"/>
                </a:cxn>
                <a:cxn ang="0">
                  <a:pos x="6" y="91"/>
                </a:cxn>
                <a:cxn ang="0">
                  <a:pos x="5" y="89"/>
                </a:cxn>
                <a:cxn ang="0">
                  <a:pos x="4" y="89"/>
                </a:cxn>
                <a:cxn ang="0">
                  <a:pos x="1" y="88"/>
                </a:cxn>
                <a:cxn ang="0">
                  <a:pos x="0" y="87"/>
                </a:cxn>
                <a:cxn ang="0">
                  <a:pos x="1" y="83"/>
                </a:cxn>
                <a:cxn ang="0">
                  <a:pos x="4" y="78"/>
                </a:cxn>
                <a:cxn ang="0">
                  <a:pos x="6" y="73"/>
                </a:cxn>
                <a:cxn ang="0">
                  <a:pos x="10" y="68"/>
                </a:cxn>
                <a:cxn ang="0">
                  <a:pos x="22" y="57"/>
                </a:cxn>
                <a:cxn ang="0">
                  <a:pos x="33" y="45"/>
                </a:cxn>
                <a:cxn ang="0">
                  <a:pos x="44" y="34"/>
                </a:cxn>
                <a:cxn ang="0">
                  <a:pos x="54" y="23"/>
                </a:cxn>
                <a:cxn ang="0">
                  <a:pos x="58" y="18"/>
                </a:cxn>
                <a:cxn ang="0">
                  <a:pos x="61" y="12"/>
                </a:cxn>
                <a:cxn ang="0">
                  <a:pos x="62" y="9"/>
                </a:cxn>
                <a:cxn ang="0">
                  <a:pos x="62" y="4"/>
                </a:cxn>
                <a:cxn ang="0">
                  <a:pos x="62" y="4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59" y="2"/>
                </a:cxn>
                <a:cxn ang="0">
                  <a:pos x="59" y="2"/>
                </a:cxn>
                <a:cxn ang="0">
                  <a:pos x="58" y="2"/>
                </a:cxn>
                <a:cxn ang="0">
                  <a:pos x="63" y="1"/>
                </a:cxn>
                <a:cxn ang="0">
                  <a:pos x="68" y="0"/>
                </a:cxn>
                <a:cxn ang="0">
                  <a:pos x="72" y="0"/>
                </a:cxn>
                <a:cxn ang="0">
                  <a:pos x="77" y="1"/>
                </a:cxn>
                <a:cxn ang="0">
                  <a:pos x="82" y="4"/>
                </a:cxn>
                <a:cxn ang="0">
                  <a:pos x="85" y="6"/>
                </a:cxn>
                <a:cxn ang="0">
                  <a:pos x="87" y="11"/>
                </a:cxn>
                <a:cxn ang="0">
                  <a:pos x="88" y="16"/>
                </a:cxn>
              </a:cxnLst>
              <a:rect l="0" t="0" r="r" b="b"/>
              <a:pathLst>
                <a:path w="88" h="99">
                  <a:moveTo>
                    <a:pt x="88" y="16"/>
                  </a:moveTo>
                  <a:lnTo>
                    <a:pt x="85" y="30"/>
                  </a:lnTo>
                  <a:lnTo>
                    <a:pt x="77" y="45"/>
                  </a:lnTo>
                  <a:lnTo>
                    <a:pt x="67" y="62"/>
                  </a:lnTo>
                  <a:lnTo>
                    <a:pt x="56" y="77"/>
                  </a:lnTo>
                  <a:lnTo>
                    <a:pt x="49" y="84"/>
                  </a:lnTo>
                  <a:lnTo>
                    <a:pt x="43" y="89"/>
                  </a:lnTo>
                  <a:lnTo>
                    <a:pt x="37" y="94"/>
                  </a:lnTo>
                  <a:lnTo>
                    <a:pt x="32" y="98"/>
                  </a:lnTo>
                  <a:lnTo>
                    <a:pt x="25" y="99"/>
                  </a:lnTo>
                  <a:lnTo>
                    <a:pt x="20" y="99"/>
                  </a:lnTo>
                  <a:lnTo>
                    <a:pt x="15" y="98"/>
                  </a:lnTo>
                  <a:lnTo>
                    <a:pt x="11" y="94"/>
                  </a:lnTo>
                  <a:lnTo>
                    <a:pt x="10" y="93"/>
                  </a:lnTo>
                  <a:lnTo>
                    <a:pt x="9" y="92"/>
                  </a:lnTo>
                  <a:lnTo>
                    <a:pt x="8" y="92"/>
                  </a:lnTo>
                  <a:lnTo>
                    <a:pt x="6" y="91"/>
                  </a:lnTo>
                  <a:lnTo>
                    <a:pt x="5" y="89"/>
                  </a:lnTo>
                  <a:lnTo>
                    <a:pt x="4" y="89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3"/>
                  </a:lnTo>
                  <a:lnTo>
                    <a:pt x="4" y="78"/>
                  </a:lnTo>
                  <a:lnTo>
                    <a:pt x="6" y="73"/>
                  </a:lnTo>
                  <a:lnTo>
                    <a:pt x="10" y="68"/>
                  </a:lnTo>
                  <a:lnTo>
                    <a:pt x="22" y="57"/>
                  </a:lnTo>
                  <a:lnTo>
                    <a:pt x="33" y="45"/>
                  </a:lnTo>
                  <a:lnTo>
                    <a:pt x="44" y="34"/>
                  </a:lnTo>
                  <a:lnTo>
                    <a:pt x="54" y="23"/>
                  </a:lnTo>
                  <a:lnTo>
                    <a:pt x="58" y="18"/>
                  </a:lnTo>
                  <a:lnTo>
                    <a:pt x="61" y="12"/>
                  </a:lnTo>
                  <a:lnTo>
                    <a:pt x="62" y="9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8" y="2"/>
                  </a:lnTo>
                  <a:lnTo>
                    <a:pt x="63" y="1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7" y="1"/>
                  </a:lnTo>
                  <a:lnTo>
                    <a:pt x="82" y="4"/>
                  </a:lnTo>
                  <a:lnTo>
                    <a:pt x="85" y="6"/>
                  </a:lnTo>
                  <a:lnTo>
                    <a:pt x="87" y="11"/>
                  </a:lnTo>
                  <a:lnTo>
                    <a:pt x="88" y="16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0" name="Freeform 252"/>
            <p:cNvSpPr>
              <a:spLocks/>
            </p:cNvSpPr>
            <p:nvPr/>
          </p:nvSpPr>
          <p:spPr bwMode="auto">
            <a:xfrm>
              <a:off x="5179" y="250"/>
              <a:ext cx="39" cy="24"/>
            </a:xfrm>
            <a:custGeom>
              <a:avLst/>
              <a:gdLst/>
              <a:ahLst/>
              <a:cxnLst>
                <a:cxn ang="0">
                  <a:pos x="39" y="19"/>
                </a:cxn>
                <a:cxn ang="0">
                  <a:pos x="38" y="19"/>
                </a:cxn>
                <a:cxn ang="0">
                  <a:pos x="37" y="20"/>
                </a:cxn>
                <a:cxn ang="0">
                  <a:pos x="35" y="20"/>
                </a:cxn>
                <a:cxn ang="0">
                  <a:pos x="33" y="20"/>
                </a:cxn>
                <a:cxn ang="0">
                  <a:pos x="28" y="21"/>
                </a:cxn>
                <a:cxn ang="0">
                  <a:pos x="23" y="21"/>
                </a:cxn>
                <a:cxn ang="0">
                  <a:pos x="15" y="22"/>
                </a:cxn>
                <a:cxn ang="0">
                  <a:pos x="4" y="24"/>
                </a:cxn>
                <a:cxn ang="0">
                  <a:pos x="3" y="21"/>
                </a:cxn>
                <a:cxn ang="0">
                  <a:pos x="1" y="19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1" y="8"/>
                </a:cxn>
                <a:cxn ang="0">
                  <a:pos x="3" y="5"/>
                </a:cxn>
                <a:cxn ang="0">
                  <a:pos x="5" y="2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1" y="3"/>
                </a:cxn>
                <a:cxn ang="0">
                  <a:pos x="13" y="5"/>
                </a:cxn>
                <a:cxn ang="0">
                  <a:pos x="14" y="7"/>
                </a:cxn>
                <a:cxn ang="0">
                  <a:pos x="15" y="8"/>
                </a:cxn>
                <a:cxn ang="0">
                  <a:pos x="18" y="11"/>
                </a:cxn>
                <a:cxn ang="0">
                  <a:pos x="19" y="12"/>
                </a:cxn>
                <a:cxn ang="0">
                  <a:pos x="20" y="15"/>
                </a:cxn>
                <a:cxn ang="0">
                  <a:pos x="20" y="15"/>
                </a:cxn>
                <a:cxn ang="0">
                  <a:pos x="21" y="15"/>
                </a:cxn>
                <a:cxn ang="0">
                  <a:pos x="21" y="15"/>
                </a:cxn>
                <a:cxn ang="0">
                  <a:pos x="23" y="15"/>
                </a:cxn>
                <a:cxn ang="0">
                  <a:pos x="23" y="15"/>
                </a:cxn>
                <a:cxn ang="0">
                  <a:pos x="23" y="15"/>
                </a:cxn>
                <a:cxn ang="0">
                  <a:pos x="24" y="15"/>
                </a:cxn>
                <a:cxn ang="0">
                  <a:pos x="24" y="15"/>
                </a:cxn>
                <a:cxn ang="0">
                  <a:pos x="26" y="12"/>
                </a:cxn>
                <a:cxn ang="0">
                  <a:pos x="28" y="10"/>
                </a:cxn>
                <a:cxn ang="0">
                  <a:pos x="29" y="7"/>
                </a:cxn>
                <a:cxn ang="0">
                  <a:pos x="29" y="6"/>
                </a:cxn>
                <a:cxn ang="0">
                  <a:pos x="30" y="5"/>
                </a:cxn>
                <a:cxn ang="0">
                  <a:pos x="30" y="5"/>
                </a:cxn>
                <a:cxn ang="0">
                  <a:pos x="30" y="3"/>
                </a:cxn>
                <a:cxn ang="0">
                  <a:pos x="30" y="2"/>
                </a:cxn>
                <a:cxn ang="0">
                  <a:pos x="31" y="2"/>
                </a:cxn>
                <a:cxn ang="0">
                  <a:pos x="31" y="2"/>
                </a:cxn>
                <a:cxn ang="0">
                  <a:pos x="33" y="2"/>
                </a:cxn>
                <a:cxn ang="0">
                  <a:pos x="33" y="2"/>
                </a:cxn>
                <a:cxn ang="0">
                  <a:pos x="33" y="2"/>
                </a:cxn>
                <a:cxn ang="0">
                  <a:pos x="34" y="2"/>
                </a:cxn>
                <a:cxn ang="0">
                  <a:pos x="34" y="3"/>
                </a:cxn>
                <a:cxn ang="0">
                  <a:pos x="35" y="3"/>
                </a:cxn>
                <a:cxn ang="0">
                  <a:pos x="35" y="6"/>
                </a:cxn>
                <a:cxn ang="0">
                  <a:pos x="37" y="8"/>
                </a:cxn>
                <a:cxn ang="0">
                  <a:pos x="37" y="11"/>
                </a:cxn>
                <a:cxn ang="0">
                  <a:pos x="38" y="12"/>
                </a:cxn>
                <a:cxn ang="0">
                  <a:pos x="38" y="15"/>
                </a:cxn>
                <a:cxn ang="0">
                  <a:pos x="38" y="16"/>
                </a:cxn>
                <a:cxn ang="0">
                  <a:pos x="39" y="17"/>
                </a:cxn>
                <a:cxn ang="0">
                  <a:pos x="39" y="19"/>
                </a:cxn>
              </a:cxnLst>
              <a:rect l="0" t="0" r="r" b="b"/>
              <a:pathLst>
                <a:path w="39" h="24">
                  <a:moveTo>
                    <a:pt x="39" y="19"/>
                  </a:moveTo>
                  <a:lnTo>
                    <a:pt x="38" y="19"/>
                  </a:lnTo>
                  <a:lnTo>
                    <a:pt x="37" y="20"/>
                  </a:lnTo>
                  <a:lnTo>
                    <a:pt x="35" y="20"/>
                  </a:lnTo>
                  <a:lnTo>
                    <a:pt x="33" y="20"/>
                  </a:lnTo>
                  <a:lnTo>
                    <a:pt x="28" y="21"/>
                  </a:lnTo>
                  <a:lnTo>
                    <a:pt x="23" y="21"/>
                  </a:lnTo>
                  <a:lnTo>
                    <a:pt x="15" y="22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5"/>
                  </a:lnTo>
                  <a:lnTo>
                    <a:pt x="5" y="2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5" y="8"/>
                  </a:lnTo>
                  <a:lnTo>
                    <a:pt x="18" y="11"/>
                  </a:lnTo>
                  <a:lnTo>
                    <a:pt x="19" y="12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6" y="12"/>
                  </a:lnTo>
                  <a:lnTo>
                    <a:pt x="28" y="10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3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3"/>
                  </a:lnTo>
                  <a:lnTo>
                    <a:pt x="35" y="3"/>
                  </a:lnTo>
                  <a:lnTo>
                    <a:pt x="35" y="6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8" y="12"/>
                  </a:lnTo>
                  <a:lnTo>
                    <a:pt x="38" y="15"/>
                  </a:lnTo>
                  <a:lnTo>
                    <a:pt x="38" y="16"/>
                  </a:lnTo>
                  <a:lnTo>
                    <a:pt x="39" y="17"/>
                  </a:lnTo>
                  <a:lnTo>
                    <a:pt x="39" y="19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1" name="Freeform 253"/>
            <p:cNvSpPr>
              <a:spLocks/>
            </p:cNvSpPr>
            <p:nvPr/>
          </p:nvSpPr>
          <p:spPr bwMode="auto">
            <a:xfrm>
              <a:off x="5116" y="260"/>
              <a:ext cx="58" cy="58"/>
            </a:xfrm>
            <a:custGeom>
              <a:avLst/>
              <a:gdLst/>
              <a:ahLst/>
              <a:cxnLst>
                <a:cxn ang="0">
                  <a:pos x="55" y="34"/>
                </a:cxn>
                <a:cxn ang="0">
                  <a:pos x="49" y="44"/>
                </a:cxn>
                <a:cxn ang="0">
                  <a:pos x="42" y="51"/>
                </a:cxn>
                <a:cxn ang="0">
                  <a:pos x="34" y="55"/>
                </a:cxn>
                <a:cxn ang="0">
                  <a:pos x="25" y="58"/>
                </a:cxn>
                <a:cxn ang="0">
                  <a:pos x="16" y="56"/>
                </a:cxn>
                <a:cxn ang="0">
                  <a:pos x="10" y="51"/>
                </a:cxn>
                <a:cxn ang="0">
                  <a:pos x="5" y="44"/>
                </a:cxn>
                <a:cxn ang="0">
                  <a:pos x="5" y="39"/>
                </a:cxn>
                <a:cxn ang="0">
                  <a:pos x="9" y="39"/>
                </a:cxn>
                <a:cxn ang="0">
                  <a:pos x="11" y="39"/>
                </a:cxn>
                <a:cxn ang="0">
                  <a:pos x="15" y="37"/>
                </a:cxn>
                <a:cxn ang="0">
                  <a:pos x="16" y="36"/>
                </a:cxn>
                <a:cxn ang="0">
                  <a:pos x="16" y="34"/>
                </a:cxn>
                <a:cxn ang="0">
                  <a:pos x="18" y="31"/>
                </a:cxn>
                <a:cxn ang="0">
                  <a:pos x="18" y="30"/>
                </a:cxn>
                <a:cxn ang="0">
                  <a:pos x="16" y="27"/>
                </a:cxn>
                <a:cxn ang="0">
                  <a:pos x="15" y="27"/>
                </a:cxn>
                <a:cxn ang="0">
                  <a:pos x="14" y="26"/>
                </a:cxn>
                <a:cxn ang="0">
                  <a:pos x="13" y="25"/>
                </a:cxn>
                <a:cxn ang="0">
                  <a:pos x="10" y="25"/>
                </a:cxn>
                <a:cxn ang="0">
                  <a:pos x="8" y="26"/>
                </a:cxn>
                <a:cxn ang="0">
                  <a:pos x="5" y="27"/>
                </a:cxn>
                <a:cxn ang="0">
                  <a:pos x="1" y="29"/>
                </a:cxn>
                <a:cxn ang="0">
                  <a:pos x="1" y="24"/>
                </a:cxn>
                <a:cxn ang="0">
                  <a:pos x="6" y="12"/>
                </a:cxn>
                <a:cxn ang="0">
                  <a:pos x="14" y="5"/>
                </a:cxn>
                <a:cxn ang="0">
                  <a:pos x="23" y="1"/>
                </a:cxn>
                <a:cxn ang="0">
                  <a:pos x="33" y="0"/>
                </a:cxn>
                <a:cxn ang="0">
                  <a:pos x="43" y="2"/>
                </a:cxn>
                <a:cxn ang="0">
                  <a:pos x="50" y="10"/>
                </a:cxn>
                <a:cxn ang="0">
                  <a:pos x="57" y="21"/>
                </a:cxn>
              </a:cxnLst>
              <a:rect l="0" t="0" r="r" b="b"/>
              <a:pathLst>
                <a:path w="58" h="58">
                  <a:moveTo>
                    <a:pt x="58" y="29"/>
                  </a:moveTo>
                  <a:lnTo>
                    <a:pt x="55" y="34"/>
                  </a:lnTo>
                  <a:lnTo>
                    <a:pt x="53" y="39"/>
                  </a:lnTo>
                  <a:lnTo>
                    <a:pt x="49" y="44"/>
                  </a:lnTo>
                  <a:lnTo>
                    <a:pt x="47" y="48"/>
                  </a:lnTo>
                  <a:lnTo>
                    <a:pt x="42" y="51"/>
                  </a:lnTo>
                  <a:lnTo>
                    <a:pt x="38" y="54"/>
                  </a:lnTo>
                  <a:lnTo>
                    <a:pt x="34" y="55"/>
                  </a:lnTo>
                  <a:lnTo>
                    <a:pt x="29" y="56"/>
                  </a:lnTo>
                  <a:lnTo>
                    <a:pt x="25" y="58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3" y="54"/>
                  </a:lnTo>
                  <a:lnTo>
                    <a:pt x="10" y="51"/>
                  </a:lnTo>
                  <a:lnTo>
                    <a:pt x="6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10" y="39"/>
                  </a:lnTo>
                  <a:lnTo>
                    <a:pt x="11" y="39"/>
                  </a:lnTo>
                  <a:lnTo>
                    <a:pt x="13" y="39"/>
                  </a:lnTo>
                  <a:lnTo>
                    <a:pt x="15" y="37"/>
                  </a:lnTo>
                  <a:lnTo>
                    <a:pt x="16" y="37"/>
                  </a:lnTo>
                  <a:lnTo>
                    <a:pt x="16" y="36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4" y="29"/>
                  </a:lnTo>
                  <a:lnTo>
                    <a:pt x="1" y="29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3" y="17"/>
                  </a:lnTo>
                  <a:lnTo>
                    <a:pt x="6" y="12"/>
                  </a:lnTo>
                  <a:lnTo>
                    <a:pt x="9" y="9"/>
                  </a:lnTo>
                  <a:lnTo>
                    <a:pt x="14" y="5"/>
                  </a:lnTo>
                  <a:lnTo>
                    <a:pt x="18" y="2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1"/>
                  </a:lnTo>
                  <a:lnTo>
                    <a:pt x="43" y="2"/>
                  </a:lnTo>
                  <a:lnTo>
                    <a:pt x="47" y="6"/>
                  </a:lnTo>
                  <a:lnTo>
                    <a:pt x="50" y="10"/>
                  </a:lnTo>
                  <a:lnTo>
                    <a:pt x="54" y="15"/>
                  </a:lnTo>
                  <a:lnTo>
                    <a:pt x="57" y="21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2" name="Freeform 254"/>
            <p:cNvSpPr>
              <a:spLocks/>
            </p:cNvSpPr>
            <p:nvPr/>
          </p:nvSpPr>
          <p:spPr bwMode="auto">
            <a:xfrm>
              <a:off x="5052" y="363"/>
              <a:ext cx="93" cy="68"/>
            </a:xfrm>
            <a:custGeom>
              <a:avLst/>
              <a:gdLst/>
              <a:ahLst/>
              <a:cxnLst>
                <a:cxn ang="0">
                  <a:pos x="90" y="11"/>
                </a:cxn>
                <a:cxn ang="0">
                  <a:pos x="85" y="18"/>
                </a:cxn>
                <a:cxn ang="0">
                  <a:pos x="79" y="23"/>
                </a:cxn>
                <a:cxn ang="0">
                  <a:pos x="74" y="28"/>
                </a:cxn>
                <a:cxn ang="0">
                  <a:pos x="68" y="37"/>
                </a:cxn>
                <a:cxn ang="0">
                  <a:pos x="64" y="50"/>
                </a:cxn>
                <a:cxn ang="0">
                  <a:pos x="58" y="62"/>
                </a:cxn>
                <a:cxn ang="0">
                  <a:pos x="48" y="68"/>
                </a:cxn>
                <a:cxn ang="0">
                  <a:pos x="40" y="67"/>
                </a:cxn>
                <a:cxn ang="0">
                  <a:pos x="40" y="64"/>
                </a:cxn>
                <a:cxn ang="0">
                  <a:pos x="40" y="63"/>
                </a:cxn>
                <a:cxn ang="0">
                  <a:pos x="41" y="60"/>
                </a:cxn>
                <a:cxn ang="0">
                  <a:pos x="39" y="58"/>
                </a:cxn>
                <a:cxn ang="0">
                  <a:pos x="33" y="57"/>
                </a:cxn>
                <a:cxn ang="0">
                  <a:pos x="26" y="55"/>
                </a:cxn>
                <a:cxn ang="0">
                  <a:pos x="20" y="55"/>
                </a:cxn>
                <a:cxn ang="0">
                  <a:pos x="16" y="54"/>
                </a:cxn>
                <a:cxn ang="0">
                  <a:pos x="12" y="44"/>
                </a:cxn>
                <a:cxn ang="0">
                  <a:pos x="7" y="30"/>
                </a:cxn>
                <a:cxn ang="0">
                  <a:pos x="2" y="18"/>
                </a:cxn>
                <a:cxn ang="0">
                  <a:pos x="6" y="14"/>
                </a:cxn>
                <a:cxn ang="0">
                  <a:pos x="16" y="19"/>
                </a:cxn>
                <a:cxn ang="0">
                  <a:pos x="25" y="23"/>
                </a:cxn>
                <a:cxn ang="0">
                  <a:pos x="39" y="21"/>
                </a:cxn>
                <a:cxn ang="0">
                  <a:pos x="54" y="19"/>
                </a:cxn>
                <a:cxn ang="0">
                  <a:pos x="64" y="18"/>
                </a:cxn>
                <a:cxn ang="0">
                  <a:pos x="75" y="16"/>
                </a:cxn>
                <a:cxn ang="0">
                  <a:pos x="83" y="9"/>
                </a:cxn>
                <a:cxn ang="0">
                  <a:pos x="87" y="3"/>
                </a:cxn>
                <a:cxn ang="0">
                  <a:pos x="88" y="1"/>
                </a:cxn>
                <a:cxn ang="0">
                  <a:pos x="90" y="1"/>
                </a:cxn>
                <a:cxn ang="0">
                  <a:pos x="92" y="1"/>
                </a:cxn>
                <a:cxn ang="0">
                  <a:pos x="92" y="1"/>
                </a:cxn>
                <a:cxn ang="0">
                  <a:pos x="92" y="3"/>
                </a:cxn>
                <a:cxn ang="0">
                  <a:pos x="93" y="4"/>
                </a:cxn>
                <a:cxn ang="0">
                  <a:pos x="93" y="5"/>
                </a:cxn>
              </a:cxnLst>
              <a:rect l="0" t="0" r="r" b="b"/>
              <a:pathLst>
                <a:path w="93" h="68">
                  <a:moveTo>
                    <a:pt x="93" y="6"/>
                  </a:moveTo>
                  <a:lnTo>
                    <a:pt x="90" y="11"/>
                  </a:lnTo>
                  <a:lnTo>
                    <a:pt x="88" y="15"/>
                  </a:lnTo>
                  <a:lnTo>
                    <a:pt x="85" y="18"/>
                  </a:lnTo>
                  <a:lnTo>
                    <a:pt x="82" y="20"/>
                  </a:lnTo>
                  <a:lnTo>
                    <a:pt x="79" y="23"/>
                  </a:lnTo>
                  <a:lnTo>
                    <a:pt x="77" y="25"/>
                  </a:lnTo>
                  <a:lnTo>
                    <a:pt x="74" y="28"/>
                  </a:lnTo>
                  <a:lnTo>
                    <a:pt x="70" y="30"/>
                  </a:lnTo>
                  <a:lnTo>
                    <a:pt x="68" y="37"/>
                  </a:lnTo>
                  <a:lnTo>
                    <a:pt x="67" y="43"/>
                  </a:lnTo>
                  <a:lnTo>
                    <a:pt x="64" y="50"/>
                  </a:lnTo>
                  <a:lnTo>
                    <a:pt x="61" y="57"/>
                  </a:lnTo>
                  <a:lnTo>
                    <a:pt x="58" y="62"/>
                  </a:lnTo>
                  <a:lnTo>
                    <a:pt x="53" y="66"/>
                  </a:lnTo>
                  <a:lnTo>
                    <a:pt x="48" y="68"/>
                  </a:lnTo>
                  <a:lnTo>
                    <a:pt x="40" y="68"/>
                  </a:lnTo>
                  <a:lnTo>
                    <a:pt x="40" y="67"/>
                  </a:lnTo>
                  <a:lnTo>
                    <a:pt x="40" y="66"/>
                  </a:lnTo>
                  <a:lnTo>
                    <a:pt x="40" y="64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40" y="62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39" y="58"/>
                  </a:lnTo>
                  <a:lnTo>
                    <a:pt x="36" y="57"/>
                  </a:lnTo>
                  <a:lnTo>
                    <a:pt x="33" y="57"/>
                  </a:lnTo>
                  <a:lnTo>
                    <a:pt x="30" y="55"/>
                  </a:lnTo>
                  <a:lnTo>
                    <a:pt x="26" y="55"/>
                  </a:lnTo>
                  <a:lnTo>
                    <a:pt x="22" y="55"/>
                  </a:lnTo>
                  <a:lnTo>
                    <a:pt x="20" y="55"/>
                  </a:lnTo>
                  <a:lnTo>
                    <a:pt x="17" y="55"/>
                  </a:lnTo>
                  <a:lnTo>
                    <a:pt x="16" y="54"/>
                  </a:lnTo>
                  <a:lnTo>
                    <a:pt x="15" y="49"/>
                  </a:lnTo>
                  <a:lnTo>
                    <a:pt x="12" y="44"/>
                  </a:lnTo>
                  <a:lnTo>
                    <a:pt x="10" y="38"/>
                  </a:lnTo>
                  <a:lnTo>
                    <a:pt x="7" y="30"/>
                  </a:lnTo>
                  <a:lnTo>
                    <a:pt x="5" y="24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11" y="16"/>
                  </a:lnTo>
                  <a:lnTo>
                    <a:pt x="16" y="19"/>
                  </a:lnTo>
                  <a:lnTo>
                    <a:pt x="20" y="20"/>
                  </a:lnTo>
                  <a:lnTo>
                    <a:pt x="25" y="23"/>
                  </a:lnTo>
                  <a:lnTo>
                    <a:pt x="31" y="23"/>
                  </a:lnTo>
                  <a:lnTo>
                    <a:pt x="39" y="21"/>
                  </a:lnTo>
                  <a:lnTo>
                    <a:pt x="48" y="18"/>
                  </a:lnTo>
                  <a:lnTo>
                    <a:pt x="54" y="19"/>
                  </a:lnTo>
                  <a:lnTo>
                    <a:pt x="59" y="19"/>
                  </a:lnTo>
                  <a:lnTo>
                    <a:pt x="64" y="18"/>
                  </a:lnTo>
                  <a:lnTo>
                    <a:pt x="70" y="18"/>
                  </a:lnTo>
                  <a:lnTo>
                    <a:pt x="75" y="16"/>
                  </a:lnTo>
                  <a:lnTo>
                    <a:pt x="79" y="13"/>
                  </a:lnTo>
                  <a:lnTo>
                    <a:pt x="83" y="9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1"/>
                  </a:lnTo>
                  <a:lnTo>
                    <a:pt x="89" y="1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2" y="1"/>
                  </a:lnTo>
                  <a:lnTo>
                    <a:pt x="92" y="3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3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3" name="Freeform 255"/>
            <p:cNvSpPr>
              <a:spLocks/>
            </p:cNvSpPr>
            <p:nvPr/>
          </p:nvSpPr>
          <p:spPr bwMode="auto">
            <a:xfrm>
              <a:off x="5135" y="546"/>
              <a:ext cx="5" cy="7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" y="7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3"/>
                </a:cxn>
                <a:cxn ang="0">
                  <a:pos x="5" y="3"/>
                </a:cxn>
                <a:cxn ang="0">
                  <a:pos x="5" y="5"/>
                </a:cxn>
              </a:cxnLst>
              <a:rect l="0" t="0" r="r" b="b"/>
              <a:pathLst>
                <a:path w="5" h="7">
                  <a:moveTo>
                    <a:pt x="5" y="5"/>
                  </a:moveTo>
                  <a:lnTo>
                    <a:pt x="4" y="5"/>
                  </a:lnTo>
                  <a:lnTo>
                    <a:pt x="4" y="5"/>
                  </a:lnTo>
                  <a:lnTo>
                    <a:pt x="2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2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4" name="Freeform 256"/>
            <p:cNvSpPr>
              <a:spLocks/>
            </p:cNvSpPr>
            <p:nvPr/>
          </p:nvSpPr>
          <p:spPr bwMode="auto">
            <a:xfrm>
              <a:off x="4874" y="1775"/>
              <a:ext cx="256" cy="101"/>
            </a:xfrm>
            <a:custGeom>
              <a:avLst/>
              <a:gdLst/>
              <a:ahLst/>
              <a:cxnLst>
                <a:cxn ang="0">
                  <a:pos x="255" y="77"/>
                </a:cxn>
                <a:cxn ang="0">
                  <a:pos x="250" y="90"/>
                </a:cxn>
                <a:cxn ang="0">
                  <a:pos x="242" y="98"/>
                </a:cxn>
                <a:cxn ang="0">
                  <a:pos x="233" y="101"/>
                </a:cxn>
                <a:cxn ang="0">
                  <a:pos x="218" y="101"/>
                </a:cxn>
                <a:cxn ang="0">
                  <a:pos x="195" y="96"/>
                </a:cxn>
                <a:cxn ang="0">
                  <a:pos x="179" y="95"/>
                </a:cxn>
                <a:cxn ang="0">
                  <a:pos x="168" y="96"/>
                </a:cxn>
                <a:cxn ang="0">
                  <a:pos x="158" y="98"/>
                </a:cxn>
                <a:cxn ang="0">
                  <a:pos x="149" y="99"/>
                </a:cxn>
                <a:cxn ang="0">
                  <a:pos x="144" y="98"/>
                </a:cxn>
                <a:cxn ang="0">
                  <a:pos x="143" y="98"/>
                </a:cxn>
                <a:cxn ang="0">
                  <a:pos x="141" y="96"/>
                </a:cxn>
                <a:cxn ang="0">
                  <a:pos x="140" y="95"/>
                </a:cxn>
                <a:cxn ang="0">
                  <a:pos x="125" y="92"/>
                </a:cxn>
                <a:cxn ang="0">
                  <a:pos x="85" y="86"/>
                </a:cxn>
                <a:cxn ang="0">
                  <a:pos x="40" y="76"/>
                </a:cxn>
                <a:cxn ang="0">
                  <a:pos x="15" y="65"/>
                </a:cxn>
                <a:cxn ang="0">
                  <a:pos x="3" y="57"/>
                </a:cxn>
                <a:cxn ang="0">
                  <a:pos x="5" y="47"/>
                </a:cxn>
                <a:cxn ang="0">
                  <a:pos x="20" y="40"/>
                </a:cxn>
                <a:cxn ang="0">
                  <a:pos x="39" y="37"/>
                </a:cxn>
                <a:cxn ang="0">
                  <a:pos x="58" y="35"/>
                </a:cxn>
                <a:cxn ang="0">
                  <a:pos x="77" y="29"/>
                </a:cxn>
                <a:cxn ang="0">
                  <a:pos x="96" y="21"/>
                </a:cxn>
                <a:cxn ang="0">
                  <a:pos x="115" y="13"/>
                </a:cxn>
                <a:cxn ang="0">
                  <a:pos x="134" y="4"/>
                </a:cxn>
                <a:cxn ang="0">
                  <a:pos x="150" y="6"/>
                </a:cxn>
                <a:cxn ang="0">
                  <a:pos x="163" y="13"/>
                </a:cxn>
                <a:cxn ang="0">
                  <a:pos x="178" y="21"/>
                </a:cxn>
                <a:cxn ang="0">
                  <a:pos x="193" y="24"/>
                </a:cxn>
                <a:cxn ang="0">
                  <a:pos x="214" y="22"/>
                </a:cxn>
                <a:cxn ang="0">
                  <a:pos x="229" y="23"/>
                </a:cxn>
                <a:cxn ang="0">
                  <a:pos x="238" y="26"/>
                </a:cxn>
                <a:cxn ang="0">
                  <a:pos x="245" y="31"/>
                </a:cxn>
                <a:cxn ang="0">
                  <a:pos x="250" y="38"/>
                </a:cxn>
                <a:cxn ang="0">
                  <a:pos x="255" y="55"/>
                </a:cxn>
              </a:cxnLst>
              <a:rect l="0" t="0" r="r" b="b"/>
              <a:pathLst>
                <a:path w="256" h="101">
                  <a:moveTo>
                    <a:pt x="256" y="70"/>
                  </a:moveTo>
                  <a:lnTo>
                    <a:pt x="255" y="77"/>
                  </a:lnTo>
                  <a:lnTo>
                    <a:pt x="252" y="84"/>
                  </a:lnTo>
                  <a:lnTo>
                    <a:pt x="250" y="90"/>
                  </a:lnTo>
                  <a:lnTo>
                    <a:pt x="246" y="94"/>
                  </a:lnTo>
                  <a:lnTo>
                    <a:pt x="242" y="98"/>
                  </a:lnTo>
                  <a:lnTo>
                    <a:pt x="238" y="100"/>
                  </a:lnTo>
                  <a:lnTo>
                    <a:pt x="233" y="101"/>
                  </a:lnTo>
                  <a:lnTo>
                    <a:pt x="228" y="101"/>
                  </a:lnTo>
                  <a:lnTo>
                    <a:pt x="218" y="101"/>
                  </a:lnTo>
                  <a:lnTo>
                    <a:pt x="207" y="99"/>
                  </a:lnTo>
                  <a:lnTo>
                    <a:pt x="195" y="96"/>
                  </a:lnTo>
                  <a:lnTo>
                    <a:pt x="184" y="94"/>
                  </a:lnTo>
                  <a:lnTo>
                    <a:pt x="179" y="95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3" y="98"/>
                  </a:lnTo>
                  <a:lnTo>
                    <a:pt x="158" y="98"/>
                  </a:lnTo>
                  <a:lnTo>
                    <a:pt x="154" y="99"/>
                  </a:lnTo>
                  <a:lnTo>
                    <a:pt x="149" y="99"/>
                  </a:lnTo>
                  <a:lnTo>
                    <a:pt x="144" y="99"/>
                  </a:lnTo>
                  <a:lnTo>
                    <a:pt x="144" y="98"/>
                  </a:lnTo>
                  <a:lnTo>
                    <a:pt x="143" y="98"/>
                  </a:lnTo>
                  <a:lnTo>
                    <a:pt x="143" y="98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0" y="95"/>
                  </a:lnTo>
                  <a:lnTo>
                    <a:pt x="140" y="95"/>
                  </a:lnTo>
                  <a:lnTo>
                    <a:pt x="139" y="94"/>
                  </a:lnTo>
                  <a:lnTo>
                    <a:pt x="125" y="92"/>
                  </a:lnTo>
                  <a:lnTo>
                    <a:pt x="106" y="90"/>
                  </a:lnTo>
                  <a:lnTo>
                    <a:pt x="85" y="86"/>
                  </a:lnTo>
                  <a:lnTo>
                    <a:pt x="62" y="81"/>
                  </a:lnTo>
                  <a:lnTo>
                    <a:pt x="40" y="76"/>
                  </a:lnTo>
                  <a:lnTo>
                    <a:pt x="23" y="69"/>
                  </a:lnTo>
                  <a:lnTo>
                    <a:pt x="15" y="65"/>
                  </a:lnTo>
                  <a:lnTo>
                    <a:pt x="8" y="61"/>
                  </a:lnTo>
                  <a:lnTo>
                    <a:pt x="3" y="57"/>
                  </a:lnTo>
                  <a:lnTo>
                    <a:pt x="0" y="52"/>
                  </a:lnTo>
                  <a:lnTo>
                    <a:pt x="5" y="47"/>
                  </a:lnTo>
                  <a:lnTo>
                    <a:pt x="13" y="43"/>
                  </a:lnTo>
                  <a:lnTo>
                    <a:pt x="20" y="40"/>
                  </a:lnTo>
                  <a:lnTo>
                    <a:pt x="29" y="38"/>
                  </a:lnTo>
                  <a:lnTo>
                    <a:pt x="39" y="37"/>
                  </a:lnTo>
                  <a:lnTo>
                    <a:pt x="48" y="36"/>
                  </a:lnTo>
                  <a:lnTo>
                    <a:pt x="58" y="35"/>
                  </a:lnTo>
                  <a:lnTo>
                    <a:pt x="67" y="33"/>
                  </a:lnTo>
                  <a:lnTo>
                    <a:pt x="77" y="29"/>
                  </a:lnTo>
                  <a:lnTo>
                    <a:pt x="86" y="24"/>
                  </a:lnTo>
                  <a:lnTo>
                    <a:pt x="96" y="21"/>
                  </a:lnTo>
                  <a:lnTo>
                    <a:pt x="105" y="17"/>
                  </a:lnTo>
                  <a:lnTo>
                    <a:pt x="115" y="13"/>
                  </a:lnTo>
                  <a:lnTo>
                    <a:pt x="124" y="8"/>
                  </a:lnTo>
                  <a:lnTo>
                    <a:pt x="134" y="4"/>
                  </a:lnTo>
                  <a:lnTo>
                    <a:pt x="143" y="0"/>
                  </a:lnTo>
                  <a:lnTo>
                    <a:pt x="150" y="6"/>
                  </a:lnTo>
                  <a:lnTo>
                    <a:pt x="156" y="9"/>
                  </a:lnTo>
                  <a:lnTo>
                    <a:pt x="163" y="13"/>
                  </a:lnTo>
                  <a:lnTo>
                    <a:pt x="170" y="17"/>
                  </a:lnTo>
                  <a:lnTo>
                    <a:pt x="178" y="21"/>
                  </a:lnTo>
                  <a:lnTo>
                    <a:pt x="185" y="22"/>
                  </a:lnTo>
                  <a:lnTo>
                    <a:pt x="193" y="24"/>
                  </a:lnTo>
                  <a:lnTo>
                    <a:pt x="202" y="24"/>
                  </a:lnTo>
                  <a:lnTo>
                    <a:pt x="214" y="22"/>
                  </a:lnTo>
                  <a:lnTo>
                    <a:pt x="224" y="22"/>
                  </a:lnTo>
                  <a:lnTo>
                    <a:pt x="229" y="23"/>
                  </a:lnTo>
                  <a:lnTo>
                    <a:pt x="233" y="24"/>
                  </a:lnTo>
                  <a:lnTo>
                    <a:pt x="238" y="26"/>
                  </a:lnTo>
                  <a:lnTo>
                    <a:pt x="241" y="28"/>
                  </a:lnTo>
                  <a:lnTo>
                    <a:pt x="245" y="31"/>
                  </a:lnTo>
                  <a:lnTo>
                    <a:pt x="247" y="35"/>
                  </a:lnTo>
                  <a:lnTo>
                    <a:pt x="250" y="38"/>
                  </a:lnTo>
                  <a:lnTo>
                    <a:pt x="252" y="43"/>
                  </a:lnTo>
                  <a:lnTo>
                    <a:pt x="255" y="55"/>
                  </a:lnTo>
                  <a:lnTo>
                    <a:pt x="256" y="70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5" name="Freeform 257"/>
            <p:cNvSpPr>
              <a:spLocks/>
            </p:cNvSpPr>
            <p:nvPr/>
          </p:nvSpPr>
          <p:spPr bwMode="auto">
            <a:xfrm>
              <a:off x="5085" y="529"/>
              <a:ext cx="44" cy="47"/>
            </a:xfrm>
            <a:custGeom>
              <a:avLst/>
              <a:gdLst/>
              <a:ahLst/>
              <a:cxnLst>
                <a:cxn ang="0">
                  <a:pos x="44" y="18"/>
                </a:cxn>
                <a:cxn ang="0">
                  <a:pos x="40" y="24"/>
                </a:cxn>
                <a:cxn ang="0">
                  <a:pos x="36" y="29"/>
                </a:cxn>
                <a:cxn ang="0">
                  <a:pos x="32" y="33"/>
                </a:cxn>
                <a:cxn ang="0">
                  <a:pos x="27" y="37"/>
                </a:cxn>
                <a:cxn ang="0">
                  <a:pos x="23" y="39"/>
                </a:cxn>
                <a:cxn ang="0">
                  <a:pos x="20" y="41"/>
                </a:cxn>
                <a:cxn ang="0">
                  <a:pos x="16" y="44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11" y="47"/>
                </a:cxn>
                <a:cxn ang="0">
                  <a:pos x="10" y="47"/>
                </a:cxn>
                <a:cxn ang="0">
                  <a:pos x="8" y="47"/>
                </a:cxn>
                <a:cxn ang="0">
                  <a:pos x="7" y="47"/>
                </a:cxn>
                <a:cxn ang="0">
                  <a:pos x="7" y="47"/>
                </a:cxn>
                <a:cxn ang="0">
                  <a:pos x="6" y="47"/>
                </a:cxn>
                <a:cxn ang="0">
                  <a:pos x="5" y="47"/>
                </a:cxn>
                <a:cxn ang="0">
                  <a:pos x="2" y="42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2" y="7"/>
                </a:cxn>
                <a:cxn ang="0">
                  <a:pos x="3" y="3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3" y="0"/>
                </a:cxn>
                <a:cxn ang="0">
                  <a:pos x="18" y="0"/>
                </a:cxn>
                <a:cxn ang="0">
                  <a:pos x="23" y="4"/>
                </a:cxn>
                <a:cxn ang="0">
                  <a:pos x="27" y="4"/>
                </a:cxn>
                <a:cxn ang="0">
                  <a:pos x="31" y="4"/>
                </a:cxn>
                <a:cxn ang="0">
                  <a:pos x="35" y="5"/>
                </a:cxn>
                <a:cxn ang="0">
                  <a:pos x="37" y="7"/>
                </a:cxn>
                <a:cxn ang="0">
                  <a:pos x="40" y="8"/>
                </a:cxn>
                <a:cxn ang="0">
                  <a:pos x="41" y="10"/>
                </a:cxn>
                <a:cxn ang="0">
                  <a:pos x="42" y="13"/>
                </a:cxn>
                <a:cxn ang="0">
                  <a:pos x="44" y="18"/>
                </a:cxn>
              </a:cxnLst>
              <a:rect l="0" t="0" r="r" b="b"/>
              <a:pathLst>
                <a:path w="44" h="47">
                  <a:moveTo>
                    <a:pt x="44" y="18"/>
                  </a:moveTo>
                  <a:lnTo>
                    <a:pt x="40" y="24"/>
                  </a:lnTo>
                  <a:lnTo>
                    <a:pt x="36" y="29"/>
                  </a:lnTo>
                  <a:lnTo>
                    <a:pt x="32" y="33"/>
                  </a:lnTo>
                  <a:lnTo>
                    <a:pt x="27" y="37"/>
                  </a:lnTo>
                  <a:lnTo>
                    <a:pt x="23" y="39"/>
                  </a:lnTo>
                  <a:lnTo>
                    <a:pt x="20" y="41"/>
                  </a:lnTo>
                  <a:lnTo>
                    <a:pt x="16" y="44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1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7" y="47"/>
                  </a:lnTo>
                  <a:lnTo>
                    <a:pt x="7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2" y="42"/>
                  </a:lnTo>
                  <a:lnTo>
                    <a:pt x="0" y="33"/>
                  </a:lnTo>
                  <a:lnTo>
                    <a:pt x="0" y="24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2" y="7"/>
                  </a:lnTo>
                  <a:lnTo>
                    <a:pt x="3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3" y="4"/>
                  </a:lnTo>
                  <a:lnTo>
                    <a:pt x="27" y="4"/>
                  </a:lnTo>
                  <a:lnTo>
                    <a:pt x="31" y="4"/>
                  </a:lnTo>
                  <a:lnTo>
                    <a:pt x="35" y="5"/>
                  </a:lnTo>
                  <a:lnTo>
                    <a:pt x="37" y="7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2" y="13"/>
                  </a:lnTo>
                  <a:lnTo>
                    <a:pt x="44" y="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6" name="Freeform 258"/>
            <p:cNvSpPr>
              <a:spLocks/>
            </p:cNvSpPr>
            <p:nvPr/>
          </p:nvSpPr>
          <p:spPr bwMode="auto">
            <a:xfrm>
              <a:off x="5071" y="585"/>
              <a:ext cx="55" cy="146"/>
            </a:xfrm>
            <a:custGeom>
              <a:avLst/>
              <a:gdLst/>
              <a:ahLst/>
              <a:cxnLst>
                <a:cxn ang="0">
                  <a:pos x="55" y="96"/>
                </a:cxn>
                <a:cxn ang="0">
                  <a:pos x="51" y="103"/>
                </a:cxn>
                <a:cxn ang="0">
                  <a:pos x="48" y="111"/>
                </a:cxn>
                <a:cxn ang="0">
                  <a:pos x="42" y="117"/>
                </a:cxn>
                <a:cxn ang="0">
                  <a:pos x="36" y="123"/>
                </a:cxn>
                <a:cxn ang="0">
                  <a:pos x="31" y="128"/>
                </a:cxn>
                <a:cxn ang="0">
                  <a:pos x="25" y="135"/>
                </a:cxn>
                <a:cxn ang="0">
                  <a:pos x="20" y="140"/>
                </a:cxn>
                <a:cxn ang="0">
                  <a:pos x="14" y="146"/>
                </a:cxn>
                <a:cxn ang="0">
                  <a:pos x="14" y="145"/>
                </a:cxn>
                <a:cxn ang="0">
                  <a:pos x="14" y="145"/>
                </a:cxn>
                <a:cxn ang="0">
                  <a:pos x="12" y="145"/>
                </a:cxn>
                <a:cxn ang="0">
                  <a:pos x="12" y="145"/>
                </a:cxn>
                <a:cxn ang="0">
                  <a:pos x="11" y="145"/>
                </a:cxn>
                <a:cxn ang="0">
                  <a:pos x="11" y="143"/>
                </a:cxn>
                <a:cxn ang="0">
                  <a:pos x="10" y="143"/>
                </a:cxn>
                <a:cxn ang="0">
                  <a:pos x="10" y="143"/>
                </a:cxn>
                <a:cxn ang="0">
                  <a:pos x="6" y="123"/>
                </a:cxn>
                <a:cxn ang="0">
                  <a:pos x="3" y="103"/>
                </a:cxn>
                <a:cxn ang="0">
                  <a:pos x="1" y="85"/>
                </a:cxn>
                <a:cxn ang="0">
                  <a:pos x="0" y="68"/>
                </a:cxn>
                <a:cxn ang="0">
                  <a:pos x="1" y="60"/>
                </a:cxn>
                <a:cxn ang="0">
                  <a:pos x="1" y="51"/>
                </a:cxn>
                <a:cxn ang="0">
                  <a:pos x="3" y="43"/>
                </a:cxn>
                <a:cxn ang="0">
                  <a:pos x="6" y="34"/>
                </a:cxn>
                <a:cxn ang="0">
                  <a:pos x="10" y="26"/>
                </a:cxn>
                <a:cxn ang="0">
                  <a:pos x="15" y="17"/>
                </a:cxn>
                <a:cxn ang="0">
                  <a:pos x="21" y="9"/>
                </a:cxn>
                <a:cxn ang="0">
                  <a:pos x="27" y="0"/>
                </a:cxn>
                <a:cxn ang="0">
                  <a:pos x="30" y="4"/>
                </a:cxn>
                <a:cxn ang="0">
                  <a:pos x="34" y="15"/>
                </a:cxn>
                <a:cxn ang="0">
                  <a:pos x="39" y="29"/>
                </a:cxn>
                <a:cxn ang="0">
                  <a:pos x="42" y="45"/>
                </a:cxn>
                <a:cxn ang="0">
                  <a:pos x="48" y="62"/>
                </a:cxn>
                <a:cxn ang="0">
                  <a:pos x="51" y="77"/>
                </a:cxn>
                <a:cxn ang="0">
                  <a:pos x="54" y="88"/>
                </a:cxn>
                <a:cxn ang="0">
                  <a:pos x="55" y="96"/>
                </a:cxn>
              </a:cxnLst>
              <a:rect l="0" t="0" r="r" b="b"/>
              <a:pathLst>
                <a:path w="55" h="146">
                  <a:moveTo>
                    <a:pt x="55" y="96"/>
                  </a:moveTo>
                  <a:lnTo>
                    <a:pt x="51" y="103"/>
                  </a:lnTo>
                  <a:lnTo>
                    <a:pt x="48" y="111"/>
                  </a:lnTo>
                  <a:lnTo>
                    <a:pt x="42" y="117"/>
                  </a:lnTo>
                  <a:lnTo>
                    <a:pt x="36" y="123"/>
                  </a:lnTo>
                  <a:lnTo>
                    <a:pt x="31" y="128"/>
                  </a:lnTo>
                  <a:lnTo>
                    <a:pt x="25" y="135"/>
                  </a:lnTo>
                  <a:lnTo>
                    <a:pt x="20" y="140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12" y="145"/>
                  </a:lnTo>
                  <a:lnTo>
                    <a:pt x="12" y="145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0" y="143"/>
                  </a:lnTo>
                  <a:lnTo>
                    <a:pt x="10" y="143"/>
                  </a:lnTo>
                  <a:lnTo>
                    <a:pt x="6" y="123"/>
                  </a:lnTo>
                  <a:lnTo>
                    <a:pt x="3" y="103"/>
                  </a:lnTo>
                  <a:lnTo>
                    <a:pt x="1" y="85"/>
                  </a:lnTo>
                  <a:lnTo>
                    <a:pt x="0" y="68"/>
                  </a:lnTo>
                  <a:lnTo>
                    <a:pt x="1" y="60"/>
                  </a:lnTo>
                  <a:lnTo>
                    <a:pt x="1" y="51"/>
                  </a:lnTo>
                  <a:lnTo>
                    <a:pt x="3" y="43"/>
                  </a:lnTo>
                  <a:lnTo>
                    <a:pt x="6" y="34"/>
                  </a:lnTo>
                  <a:lnTo>
                    <a:pt x="10" y="26"/>
                  </a:lnTo>
                  <a:lnTo>
                    <a:pt x="15" y="17"/>
                  </a:lnTo>
                  <a:lnTo>
                    <a:pt x="21" y="9"/>
                  </a:lnTo>
                  <a:lnTo>
                    <a:pt x="27" y="0"/>
                  </a:lnTo>
                  <a:lnTo>
                    <a:pt x="30" y="4"/>
                  </a:lnTo>
                  <a:lnTo>
                    <a:pt x="34" y="15"/>
                  </a:lnTo>
                  <a:lnTo>
                    <a:pt x="39" y="29"/>
                  </a:lnTo>
                  <a:lnTo>
                    <a:pt x="42" y="45"/>
                  </a:lnTo>
                  <a:lnTo>
                    <a:pt x="48" y="62"/>
                  </a:lnTo>
                  <a:lnTo>
                    <a:pt x="51" y="77"/>
                  </a:lnTo>
                  <a:lnTo>
                    <a:pt x="54" y="88"/>
                  </a:lnTo>
                  <a:lnTo>
                    <a:pt x="55" y="96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7" name="Freeform 259"/>
            <p:cNvSpPr>
              <a:spLocks/>
            </p:cNvSpPr>
            <p:nvPr/>
          </p:nvSpPr>
          <p:spPr bwMode="auto">
            <a:xfrm>
              <a:off x="5010" y="1463"/>
              <a:ext cx="115" cy="328"/>
            </a:xfrm>
            <a:custGeom>
              <a:avLst/>
              <a:gdLst/>
              <a:ahLst/>
              <a:cxnLst>
                <a:cxn ang="0">
                  <a:pos x="115" y="184"/>
                </a:cxn>
                <a:cxn ang="0">
                  <a:pos x="111" y="203"/>
                </a:cxn>
                <a:cxn ang="0">
                  <a:pos x="107" y="221"/>
                </a:cxn>
                <a:cxn ang="0">
                  <a:pos x="101" y="237"/>
                </a:cxn>
                <a:cxn ang="0">
                  <a:pos x="96" y="253"/>
                </a:cxn>
                <a:cxn ang="0">
                  <a:pos x="90" y="270"/>
                </a:cxn>
                <a:cxn ang="0">
                  <a:pos x="85" y="287"/>
                </a:cxn>
                <a:cxn ang="0">
                  <a:pos x="81" y="305"/>
                </a:cxn>
                <a:cxn ang="0">
                  <a:pos x="78" y="323"/>
                </a:cxn>
                <a:cxn ang="0">
                  <a:pos x="72" y="325"/>
                </a:cxn>
                <a:cxn ang="0">
                  <a:pos x="67" y="328"/>
                </a:cxn>
                <a:cxn ang="0">
                  <a:pos x="62" y="328"/>
                </a:cxn>
                <a:cxn ang="0">
                  <a:pos x="57" y="328"/>
                </a:cxn>
                <a:cxn ang="0">
                  <a:pos x="53" y="328"/>
                </a:cxn>
                <a:cxn ang="0">
                  <a:pos x="48" y="326"/>
                </a:cxn>
                <a:cxn ang="0">
                  <a:pos x="44" y="324"/>
                </a:cxn>
                <a:cxn ang="0">
                  <a:pos x="42" y="321"/>
                </a:cxn>
                <a:cxn ang="0">
                  <a:pos x="35" y="314"/>
                </a:cxn>
                <a:cxn ang="0">
                  <a:pos x="30" y="305"/>
                </a:cxn>
                <a:cxn ang="0">
                  <a:pos x="27" y="295"/>
                </a:cxn>
                <a:cxn ang="0">
                  <a:pos x="24" y="284"/>
                </a:cxn>
                <a:cxn ang="0">
                  <a:pos x="20" y="258"/>
                </a:cxn>
                <a:cxn ang="0">
                  <a:pos x="18" y="233"/>
                </a:cxn>
                <a:cxn ang="0">
                  <a:pos x="17" y="212"/>
                </a:cxn>
                <a:cxn ang="0">
                  <a:pos x="17" y="197"/>
                </a:cxn>
                <a:cxn ang="0">
                  <a:pos x="14" y="178"/>
                </a:cxn>
                <a:cxn ang="0">
                  <a:pos x="12" y="154"/>
                </a:cxn>
                <a:cxn ang="0">
                  <a:pos x="8" y="129"/>
                </a:cxn>
                <a:cxn ang="0">
                  <a:pos x="5" y="101"/>
                </a:cxn>
                <a:cxn ang="0">
                  <a:pos x="3" y="73"/>
                </a:cxn>
                <a:cxn ang="0">
                  <a:pos x="0" y="47"/>
                </a:cxn>
                <a:cxn ang="0">
                  <a:pos x="0" y="21"/>
                </a:cxn>
                <a:cxn ang="0">
                  <a:pos x="1" y="0"/>
                </a:cxn>
                <a:cxn ang="0">
                  <a:pos x="12" y="0"/>
                </a:cxn>
                <a:cxn ang="0">
                  <a:pos x="22" y="0"/>
                </a:cxn>
                <a:cxn ang="0">
                  <a:pos x="30" y="0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9" y="0"/>
                </a:cxn>
                <a:cxn ang="0">
                  <a:pos x="69" y="0"/>
                </a:cxn>
                <a:cxn ang="0">
                  <a:pos x="80" y="0"/>
                </a:cxn>
                <a:cxn ang="0">
                  <a:pos x="85" y="24"/>
                </a:cxn>
                <a:cxn ang="0">
                  <a:pos x="90" y="48"/>
                </a:cxn>
                <a:cxn ang="0">
                  <a:pos x="95" y="69"/>
                </a:cxn>
                <a:cxn ang="0">
                  <a:pos x="101" y="91"/>
                </a:cxn>
                <a:cxn ang="0">
                  <a:pos x="105" y="113"/>
                </a:cxn>
                <a:cxn ang="0">
                  <a:pos x="110" y="135"/>
                </a:cxn>
                <a:cxn ang="0">
                  <a:pos x="112" y="159"/>
                </a:cxn>
                <a:cxn ang="0">
                  <a:pos x="115" y="184"/>
                </a:cxn>
              </a:cxnLst>
              <a:rect l="0" t="0" r="r" b="b"/>
              <a:pathLst>
                <a:path w="115" h="328">
                  <a:moveTo>
                    <a:pt x="115" y="184"/>
                  </a:moveTo>
                  <a:lnTo>
                    <a:pt x="111" y="203"/>
                  </a:lnTo>
                  <a:lnTo>
                    <a:pt x="107" y="221"/>
                  </a:lnTo>
                  <a:lnTo>
                    <a:pt x="101" y="237"/>
                  </a:lnTo>
                  <a:lnTo>
                    <a:pt x="96" y="253"/>
                  </a:lnTo>
                  <a:lnTo>
                    <a:pt x="90" y="270"/>
                  </a:lnTo>
                  <a:lnTo>
                    <a:pt x="85" y="287"/>
                  </a:lnTo>
                  <a:lnTo>
                    <a:pt x="81" y="305"/>
                  </a:lnTo>
                  <a:lnTo>
                    <a:pt x="78" y="323"/>
                  </a:lnTo>
                  <a:lnTo>
                    <a:pt x="72" y="325"/>
                  </a:lnTo>
                  <a:lnTo>
                    <a:pt x="67" y="328"/>
                  </a:lnTo>
                  <a:lnTo>
                    <a:pt x="62" y="328"/>
                  </a:lnTo>
                  <a:lnTo>
                    <a:pt x="57" y="328"/>
                  </a:lnTo>
                  <a:lnTo>
                    <a:pt x="53" y="328"/>
                  </a:lnTo>
                  <a:lnTo>
                    <a:pt x="48" y="326"/>
                  </a:lnTo>
                  <a:lnTo>
                    <a:pt x="44" y="324"/>
                  </a:lnTo>
                  <a:lnTo>
                    <a:pt x="42" y="321"/>
                  </a:lnTo>
                  <a:lnTo>
                    <a:pt x="35" y="314"/>
                  </a:lnTo>
                  <a:lnTo>
                    <a:pt x="30" y="305"/>
                  </a:lnTo>
                  <a:lnTo>
                    <a:pt x="27" y="295"/>
                  </a:lnTo>
                  <a:lnTo>
                    <a:pt x="24" y="284"/>
                  </a:lnTo>
                  <a:lnTo>
                    <a:pt x="20" y="258"/>
                  </a:lnTo>
                  <a:lnTo>
                    <a:pt x="18" y="233"/>
                  </a:lnTo>
                  <a:lnTo>
                    <a:pt x="17" y="212"/>
                  </a:lnTo>
                  <a:lnTo>
                    <a:pt x="17" y="197"/>
                  </a:lnTo>
                  <a:lnTo>
                    <a:pt x="14" y="178"/>
                  </a:lnTo>
                  <a:lnTo>
                    <a:pt x="12" y="154"/>
                  </a:lnTo>
                  <a:lnTo>
                    <a:pt x="8" y="129"/>
                  </a:lnTo>
                  <a:lnTo>
                    <a:pt x="5" y="101"/>
                  </a:lnTo>
                  <a:lnTo>
                    <a:pt x="3" y="73"/>
                  </a:lnTo>
                  <a:lnTo>
                    <a:pt x="0" y="47"/>
                  </a:lnTo>
                  <a:lnTo>
                    <a:pt x="0" y="21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0" y="0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9" y="0"/>
                  </a:lnTo>
                  <a:lnTo>
                    <a:pt x="69" y="0"/>
                  </a:lnTo>
                  <a:lnTo>
                    <a:pt x="80" y="0"/>
                  </a:lnTo>
                  <a:lnTo>
                    <a:pt x="85" y="24"/>
                  </a:lnTo>
                  <a:lnTo>
                    <a:pt x="90" y="48"/>
                  </a:lnTo>
                  <a:lnTo>
                    <a:pt x="95" y="69"/>
                  </a:lnTo>
                  <a:lnTo>
                    <a:pt x="101" y="91"/>
                  </a:lnTo>
                  <a:lnTo>
                    <a:pt x="105" y="113"/>
                  </a:lnTo>
                  <a:lnTo>
                    <a:pt x="110" y="135"/>
                  </a:lnTo>
                  <a:lnTo>
                    <a:pt x="112" y="159"/>
                  </a:lnTo>
                  <a:lnTo>
                    <a:pt x="115" y="184"/>
                  </a:lnTo>
                  <a:close/>
                </a:path>
              </a:pathLst>
            </a:custGeom>
            <a:solidFill>
              <a:srgbClr val="F2F0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8" name="Freeform 260"/>
            <p:cNvSpPr>
              <a:spLocks/>
            </p:cNvSpPr>
            <p:nvPr/>
          </p:nvSpPr>
          <p:spPr bwMode="auto">
            <a:xfrm>
              <a:off x="5074" y="391"/>
              <a:ext cx="41" cy="17"/>
            </a:xfrm>
            <a:custGeom>
              <a:avLst/>
              <a:gdLst/>
              <a:ahLst/>
              <a:cxnLst>
                <a:cxn ang="0">
                  <a:pos x="41" y="4"/>
                </a:cxn>
                <a:cxn ang="0">
                  <a:pos x="39" y="5"/>
                </a:cxn>
                <a:cxn ang="0">
                  <a:pos x="38" y="6"/>
                </a:cxn>
                <a:cxn ang="0">
                  <a:pos x="37" y="9"/>
                </a:cxn>
                <a:cxn ang="0">
                  <a:pos x="37" y="10"/>
                </a:cxn>
                <a:cxn ang="0">
                  <a:pos x="36" y="11"/>
                </a:cxn>
                <a:cxn ang="0">
                  <a:pos x="34" y="12"/>
                </a:cxn>
                <a:cxn ang="0">
                  <a:pos x="34" y="15"/>
                </a:cxn>
                <a:cxn ang="0">
                  <a:pos x="33" y="16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31" y="16"/>
                </a:cxn>
                <a:cxn ang="0">
                  <a:pos x="31" y="16"/>
                </a:cxn>
                <a:cxn ang="0">
                  <a:pos x="29" y="16"/>
                </a:cxn>
                <a:cxn ang="0">
                  <a:pos x="28" y="17"/>
                </a:cxn>
                <a:cxn ang="0">
                  <a:pos x="28" y="17"/>
                </a:cxn>
                <a:cxn ang="0">
                  <a:pos x="27" y="17"/>
                </a:cxn>
                <a:cxn ang="0">
                  <a:pos x="27" y="16"/>
                </a:cxn>
                <a:cxn ang="0">
                  <a:pos x="27" y="15"/>
                </a:cxn>
                <a:cxn ang="0">
                  <a:pos x="27" y="15"/>
                </a:cxn>
                <a:cxn ang="0">
                  <a:pos x="27" y="14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27" y="11"/>
                </a:cxn>
                <a:cxn ang="0">
                  <a:pos x="26" y="10"/>
                </a:cxn>
                <a:cxn ang="0">
                  <a:pos x="23" y="11"/>
                </a:cxn>
                <a:cxn ang="0">
                  <a:pos x="21" y="11"/>
                </a:cxn>
                <a:cxn ang="0">
                  <a:pos x="17" y="12"/>
                </a:cxn>
                <a:cxn ang="0">
                  <a:pos x="14" y="14"/>
                </a:cxn>
                <a:cxn ang="0">
                  <a:pos x="11" y="15"/>
                </a:cxn>
                <a:cxn ang="0">
                  <a:pos x="8" y="16"/>
                </a:cxn>
                <a:cxn ang="0">
                  <a:pos x="5" y="16"/>
                </a:cxn>
                <a:cxn ang="0">
                  <a:pos x="2" y="17"/>
                </a:cxn>
                <a:cxn ang="0">
                  <a:pos x="2" y="16"/>
                </a:cxn>
                <a:cxn ang="0">
                  <a:pos x="2" y="15"/>
                </a:cxn>
                <a:cxn ang="0">
                  <a:pos x="2" y="12"/>
                </a:cxn>
                <a:cxn ang="0">
                  <a:pos x="2" y="11"/>
                </a:cxn>
                <a:cxn ang="0">
                  <a:pos x="2" y="10"/>
                </a:cxn>
                <a:cxn ang="0">
                  <a:pos x="2" y="9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9" y="5"/>
                </a:cxn>
                <a:cxn ang="0">
                  <a:pos x="14" y="4"/>
                </a:cxn>
                <a:cxn ang="0">
                  <a:pos x="19" y="4"/>
                </a:cxn>
                <a:cxn ang="0">
                  <a:pos x="24" y="2"/>
                </a:cxn>
                <a:cxn ang="0">
                  <a:pos x="29" y="1"/>
                </a:cxn>
                <a:cxn ang="0">
                  <a:pos x="34" y="0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1" y="1"/>
                </a:cxn>
                <a:cxn ang="0">
                  <a:pos x="41" y="1"/>
                </a:cxn>
                <a:cxn ang="0">
                  <a:pos x="41" y="2"/>
                </a:cxn>
                <a:cxn ang="0">
                  <a:pos x="41" y="2"/>
                </a:cxn>
                <a:cxn ang="0">
                  <a:pos x="41" y="2"/>
                </a:cxn>
                <a:cxn ang="0">
                  <a:pos x="41" y="2"/>
                </a:cxn>
                <a:cxn ang="0">
                  <a:pos x="41" y="4"/>
                </a:cxn>
              </a:cxnLst>
              <a:rect l="0" t="0" r="r" b="b"/>
              <a:pathLst>
                <a:path w="41" h="17">
                  <a:moveTo>
                    <a:pt x="41" y="4"/>
                  </a:moveTo>
                  <a:lnTo>
                    <a:pt x="39" y="5"/>
                  </a:lnTo>
                  <a:lnTo>
                    <a:pt x="38" y="6"/>
                  </a:lnTo>
                  <a:lnTo>
                    <a:pt x="37" y="9"/>
                  </a:lnTo>
                  <a:lnTo>
                    <a:pt x="37" y="10"/>
                  </a:lnTo>
                  <a:lnTo>
                    <a:pt x="36" y="11"/>
                  </a:lnTo>
                  <a:lnTo>
                    <a:pt x="34" y="12"/>
                  </a:lnTo>
                  <a:lnTo>
                    <a:pt x="34" y="15"/>
                  </a:lnTo>
                  <a:lnTo>
                    <a:pt x="33" y="16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9" y="16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1"/>
                  </a:lnTo>
                  <a:lnTo>
                    <a:pt x="26" y="10"/>
                  </a:lnTo>
                  <a:lnTo>
                    <a:pt x="23" y="11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4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5" y="6"/>
                  </a:lnTo>
                  <a:lnTo>
                    <a:pt x="9" y="5"/>
                  </a:lnTo>
                  <a:lnTo>
                    <a:pt x="14" y="4"/>
                  </a:lnTo>
                  <a:lnTo>
                    <a:pt x="19" y="4"/>
                  </a:lnTo>
                  <a:lnTo>
                    <a:pt x="24" y="2"/>
                  </a:lnTo>
                  <a:lnTo>
                    <a:pt x="29" y="1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1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9" name="Freeform 261"/>
            <p:cNvSpPr>
              <a:spLocks/>
            </p:cNvSpPr>
            <p:nvPr/>
          </p:nvSpPr>
          <p:spPr bwMode="auto">
            <a:xfrm>
              <a:off x="4996" y="1369"/>
              <a:ext cx="117" cy="66"/>
            </a:xfrm>
            <a:custGeom>
              <a:avLst/>
              <a:gdLst/>
              <a:ahLst/>
              <a:cxnLst>
                <a:cxn ang="0">
                  <a:pos x="117" y="20"/>
                </a:cxn>
                <a:cxn ang="0">
                  <a:pos x="114" y="25"/>
                </a:cxn>
                <a:cxn ang="0">
                  <a:pos x="111" y="30"/>
                </a:cxn>
                <a:cxn ang="0">
                  <a:pos x="109" y="35"/>
                </a:cxn>
                <a:cxn ang="0">
                  <a:pos x="106" y="39"/>
                </a:cxn>
                <a:cxn ang="0">
                  <a:pos x="104" y="44"/>
                </a:cxn>
                <a:cxn ang="0">
                  <a:pos x="102" y="47"/>
                </a:cxn>
                <a:cxn ang="0">
                  <a:pos x="100" y="52"/>
                </a:cxn>
                <a:cxn ang="0">
                  <a:pos x="99" y="56"/>
                </a:cxn>
                <a:cxn ang="0">
                  <a:pos x="99" y="56"/>
                </a:cxn>
                <a:cxn ang="0">
                  <a:pos x="97" y="56"/>
                </a:cxn>
                <a:cxn ang="0">
                  <a:pos x="97" y="57"/>
                </a:cxn>
                <a:cxn ang="0">
                  <a:pos x="96" y="57"/>
                </a:cxn>
                <a:cxn ang="0">
                  <a:pos x="96" y="57"/>
                </a:cxn>
                <a:cxn ang="0">
                  <a:pos x="95" y="57"/>
                </a:cxn>
                <a:cxn ang="0">
                  <a:pos x="95" y="57"/>
                </a:cxn>
                <a:cxn ang="0">
                  <a:pos x="94" y="57"/>
                </a:cxn>
                <a:cxn ang="0">
                  <a:pos x="91" y="60"/>
                </a:cxn>
                <a:cxn ang="0">
                  <a:pos x="86" y="63"/>
                </a:cxn>
                <a:cxn ang="0">
                  <a:pos x="80" y="65"/>
                </a:cxn>
                <a:cxn ang="0">
                  <a:pos x="72" y="66"/>
                </a:cxn>
                <a:cxn ang="0">
                  <a:pos x="63" y="66"/>
                </a:cxn>
                <a:cxn ang="0">
                  <a:pos x="55" y="65"/>
                </a:cxn>
                <a:cxn ang="0">
                  <a:pos x="44" y="64"/>
                </a:cxn>
                <a:cxn ang="0">
                  <a:pos x="36" y="61"/>
                </a:cxn>
                <a:cxn ang="0">
                  <a:pos x="27" y="57"/>
                </a:cxn>
                <a:cxn ang="0">
                  <a:pos x="18" y="54"/>
                </a:cxn>
                <a:cxn ang="0">
                  <a:pos x="12" y="47"/>
                </a:cxn>
                <a:cxn ang="0">
                  <a:pos x="5" y="41"/>
                </a:cxn>
                <a:cxn ang="0">
                  <a:pos x="3" y="32"/>
                </a:cxn>
                <a:cxn ang="0">
                  <a:pos x="0" y="23"/>
                </a:cxn>
                <a:cxn ang="0">
                  <a:pos x="2" y="12"/>
                </a:cxn>
                <a:cxn ang="0">
                  <a:pos x="5" y="0"/>
                </a:cxn>
                <a:cxn ang="0">
                  <a:pos x="18" y="2"/>
                </a:cxn>
                <a:cxn ang="0">
                  <a:pos x="31" y="3"/>
                </a:cxn>
                <a:cxn ang="0">
                  <a:pos x="42" y="5"/>
                </a:cxn>
                <a:cxn ang="0">
                  <a:pos x="52" y="5"/>
                </a:cxn>
                <a:cxn ang="0">
                  <a:pos x="63" y="6"/>
                </a:cxn>
                <a:cxn ang="0">
                  <a:pos x="75" y="6"/>
                </a:cxn>
                <a:cxn ang="0">
                  <a:pos x="87" y="6"/>
                </a:cxn>
                <a:cxn ang="0">
                  <a:pos x="100" y="6"/>
                </a:cxn>
                <a:cxn ang="0">
                  <a:pos x="102" y="7"/>
                </a:cxn>
                <a:cxn ang="0">
                  <a:pos x="105" y="8"/>
                </a:cxn>
                <a:cxn ang="0">
                  <a:pos x="107" y="11"/>
                </a:cxn>
                <a:cxn ang="0">
                  <a:pos x="110" y="12"/>
                </a:cxn>
                <a:cxn ang="0">
                  <a:pos x="112" y="13"/>
                </a:cxn>
                <a:cxn ang="0">
                  <a:pos x="115" y="16"/>
                </a:cxn>
                <a:cxn ang="0">
                  <a:pos x="116" y="17"/>
                </a:cxn>
                <a:cxn ang="0">
                  <a:pos x="117" y="20"/>
                </a:cxn>
              </a:cxnLst>
              <a:rect l="0" t="0" r="r" b="b"/>
              <a:pathLst>
                <a:path w="117" h="66">
                  <a:moveTo>
                    <a:pt x="117" y="20"/>
                  </a:moveTo>
                  <a:lnTo>
                    <a:pt x="114" y="25"/>
                  </a:lnTo>
                  <a:lnTo>
                    <a:pt x="111" y="30"/>
                  </a:lnTo>
                  <a:lnTo>
                    <a:pt x="109" y="35"/>
                  </a:lnTo>
                  <a:lnTo>
                    <a:pt x="106" y="39"/>
                  </a:lnTo>
                  <a:lnTo>
                    <a:pt x="104" y="44"/>
                  </a:lnTo>
                  <a:lnTo>
                    <a:pt x="102" y="47"/>
                  </a:lnTo>
                  <a:lnTo>
                    <a:pt x="100" y="52"/>
                  </a:lnTo>
                  <a:lnTo>
                    <a:pt x="99" y="56"/>
                  </a:lnTo>
                  <a:lnTo>
                    <a:pt x="99" y="56"/>
                  </a:lnTo>
                  <a:lnTo>
                    <a:pt x="97" y="56"/>
                  </a:lnTo>
                  <a:lnTo>
                    <a:pt x="97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5" y="57"/>
                  </a:lnTo>
                  <a:lnTo>
                    <a:pt x="95" y="57"/>
                  </a:lnTo>
                  <a:lnTo>
                    <a:pt x="94" y="57"/>
                  </a:lnTo>
                  <a:lnTo>
                    <a:pt x="91" y="60"/>
                  </a:lnTo>
                  <a:lnTo>
                    <a:pt x="86" y="63"/>
                  </a:lnTo>
                  <a:lnTo>
                    <a:pt x="80" y="65"/>
                  </a:lnTo>
                  <a:lnTo>
                    <a:pt x="72" y="66"/>
                  </a:lnTo>
                  <a:lnTo>
                    <a:pt x="63" y="66"/>
                  </a:lnTo>
                  <a:lnTo>
                    <a:pt x="55" y="65"/>
                  </a:lnTo>
                  <a:lnTo>
                    <a:pt x="44" y="64"/>
                  </a:lnTo>
                  <a:lnTo>
                    <a:pt x="36" y="61"/>
                  </a:lnTo>
                  <a:lnTo>
                    <a:pt x="27" y="57"/>
                  </a:lnTo>
                  <a:lnTo>
                    <a:pt x="18" y="54"/>
                  </a:lnTo>
                  <a:lnTo>
                    <a:pt x="12" y="47"/>
                  </a:lnTo>
                  <a:lnTo>
                    <a:pt x="5" y="41"/>
                  </a:lnTo>
                  <a:lnTo>
                    <a:pt x="3" y="32"/>
                  </a:lnTo>
                  <a:lnTo>
                    <a:pt x="0" y="23"/>
                  </a:lnTo>
                  <a:lnTo>
                    <a:pt x="2" y="12"/>
                  </a:lnTo>
                  <a:lnTo>
                    <a:pt x="5" y="0"/>
                  </a:lnTo>
                  <a:lnTo>
                    <a:pt x="18" y="2"/>
                  </a:lnTo>
                  <a:lnTo>
                    <a:pt x="31" y="3"/>
                  </a:lnTo>
                  <a:lnTo>
                    <a:pt x="42" y="5"/>
                  </a:lnTo>
                  <a:lnTo>
                    <a:pt x="52" y="5"/>
                  </a:lnTo>
                  <a:lnTo>
                    <a:pt x="63" y="6"/>
                  </a:lnTo>
                  <a:lnTo>
                    <a:pt x="75" y="6"/>
                  </a:lnTo>
                  <a:lnTo>
                    <a:pt x="87" y="6"/>
                  </a:lnTo>
                  <a:lnTo>
                    <a:pt x="100" y="6"/>
                  </a:lnTo>
                  <a:lnTo>
                    <a:pt x="102" y="7"/>
                  </a:lnTo>
                  <a:lnTo>
                    <a:pt x="105" y="8"/>
                  </a:lnTo>
                  <a:lnTo>
                    <a:pt x="107" y="11"/>
                  </a:lnTo>
                  <a:lnTo>
                    <a:pt x="110" y="12"/>
                  </a:lnTo>
                  <a:lnTo>
                    <a:pt x="112" y="13"/>
                  </a:lnTo>
                  <a:lnTo>
                    <a:pt x="115" y="16"/>
                  </a:lnTo>
                  <a:lnTo>
                    <a:pt x="116" y="17"/>
                  </a:lnTo>
                  <a:lnTo>
                    <a:pt x="117" y="20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0" name="Freeform 262"/>
            <p:cNvSpPr>
              <a:spLocks/>
            </p:cNvSpPr>
            <p:nvPr/>
          </p:nvSpPr>
          <p:spPr bwMode="auto">
            <a:xfrm>
              <a:off x="5078" y="492"/>
              <a:ext cx="28" cy="36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27" y="8"/>
                </a:cxn>
                <a:cxn ang="0">
                  <a:pos x="25" y="11"/>
                </a:cxn>
                <a:cxn ang="0">
                  <a:pos x="24" y="12"/>
                </a:cxn>
                <a:cxn ang="0">
                  <a:pos x="24" y="13"/>
                </a:cxn>
                <a:cxn ang="0">
                  <a:pos x="23" y="13"/>
                </a:cxn>
                <a:cxn ang="0">
                  <a:pos x="22" y="15"/>
                </a:cxn>
                <a:cxn ang="0">
                  <a:pos x="22" y="15"/>
                </a:cxn>
                <a:cxn ang="0">
                  <a:pos x="20" y="16"/>
                </a:cxn>
                <a:cxn ang="0">
                  <a:pos x="20" y="16"/>
                </a:cxn>
                <a:cxn ang="0">
                  <a:pos x="20" y="17"/>
                </a:cxn>
                <a:cxn ang="0">
                  <a:pos x="20" y="18"/>
                </a:cxn>
                <a:cxn ang="0">
                  <a:pos x="20" y="20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20" y="22"/>
                </a:cxn>
                <a:cxn ang="0">
                  <a:pos x="20" y="23"/>
                </a:cxn>
                <a:cxn ang="0">
                  <a:pos x="17" y="25"/>
                </a:cxn>
                <a:cxn ang="0">
                  <a:pos x="14" y="27"/>
                </a:cxn>
                <a:cxn ang="0">
                  <a:pos x="12" y="29"/>
                </a:cxn>
                <a:cxn ang="0">
                  <a:pos x="9" y="31"/>
                </a:cxn>
                <a:cxn ang="0">
                  <a:pos x="7" y="32"/>
                </a:cxn>
                <a:cxn ang="0">
                  <a:pos x="4" y="35"/>
                </a:cxn>
                <a:cxn ang="0">
                  <a:pos x="3" y="35"/>
                </a:cxn>
                <a:cxn ang="0">
                  <a:pos x="0" y="36"/>
                </a:cxn>
                <a:cxn ang="0">
                  <a:pos x="0" y="31"/>
                </a:cxn>
                <a:cxn ang="0">
                  <a:pos x="1" y="25"/>
                </a:cxn>
                <a:cxn ang="0">
                  <a:pos x="1" y="17"/>
                </a:cxn>
                <a:cxn ang="0">
                  <a:pos x="4" y="11"/>
                </a:cxn>
                <a:cxn ang="0">
                  <a:pos x="8" y="6"/>
                </a:cxn>
                <a:cxn ang="0">
                  <a:pos x="12" y="2"/>
                </a:cxn>
                <a:cxn ang="0">
                  <a:pos x="15" y="1"/>
                </a:cxn>
                <a:cxn ang="0">
                  <a:pos x="19" y="0"/>
                </a:cxn>
                <a:cxn ang="0">
                  <a:pos x="23" y="0"/>
                </a:cxn>
                <a:cxn ang="0">
                  <a:pos x="28" y="1"/>
                </a:cxn>
                <a:cxn ang="0">
                  <a:pos x="28" y="1"/>
                </a:cxn>
                <a:cxn ang="0">
                  <a:pos x="28" y="2"/>
                </a:cxn>
                <a:cxn ang="0">
                  <a:pos x="28" y="3"/>
                </a:cxn>
                <a:cxn ang="0">
                  <a:pos x="28" y="3"/>
                </a:cxn>
                <a:cxn ang="0">
                  <a:pos x="28" y="5"/>
                </a:cxn>
                <a:cxn ang="0">
                  <a:pos x="28" y="6"/>
                </a:cxn>
                <a:cxn ang="0">
                  <a:pos x="28" y="6"/>
                </a:cxn>
                <a:cxn ang="0">
                  <a:pos x="28" y="7"/>
                </a:cxn>
              </a:cxnLst>
              <a:rect l="0" t="0" r="r" b="b"/>
              <a:pathLst>
                <a:path w="28" h="36">
                  <a:moveTo>
                    <a:pt x="28" y="7"/>
                  </a:moveTo>
                  <a:lnTo>
                    <a:pt x="27" y="8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4" y="13"/>
                  </a:lnTo>
                  <a:lnTo>
                    <a:pt x="23" y="13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17" y="25"/>
                  </a:lnTo>
                  <a:lnTo>
                    <a:pt x="14" y="27"/>
                  </a:lnTo>
                  <a:lnTo>
                    <a:pt x="12" y="29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1" y="25"/>
                  </a:lnTo>
                  <a:lnTo>
                    <a:pt x="1" y="17"/>
                  </a:lnTo>
                  <a:lnTo>
                    <a:pt x="4" y="11"/>
                  </a:lnTo>
                  <a:lnTo>
                    <a:pt x="8" y="6"/>
                  </a:lnTo>
                  <a:lnTo>
                    <a:pt x="12" y="2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7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1" name="Freeform 263"/>
            <p:cNvSpPr>
              <a:spLocks/>
            </p:cNvSpPr>
            <p:nvPr/>
          </p:nvSpPr>
          <p:spPr bwMode="auto">
            <a:xfrm>
              <a:off x="5010" y="1433"/>
              <a:ext cx="82" cy="21"/>
            </a:xfrm>
            <a:custGeom>
              <a:avLst/>
              <a:gdLst/>
              <a:ahLst/>
              <a:cxnLst>
                <a:cxn ang="0">
                  <a:pos x="82" y="17"/>
                </a:cxn>
                <a:cxn ang="0">
                  <a:pos x="73" y="20"/>
                </a:cxn>
                <a:cxn ang="0">
                  <a:pos x="63" y="21"/>
                </a:cxn>
                <a:cxn ang="0">
                  <a:pos x="53" y="21"/>
                </a:cxn>
                <a:cxn ang="0">
                  <a:pos x="42" y="21"/>
                </a:cxn>
                <a:cxn ang="0">
                  <a:pos x="32" y="21"/>
                </a:cxn>
                <a:cxn ang="0">
                  <a:pos x="22" y="21"/>
                </a:cxn>
                <a:cxn ang="0">
                  <a:pos x="12" y="20"/>
                </a:cxn>
                <a:cxn ang="0">
                  <a:pos x="3" y="19"/>
                </a:cxn>
                <a:cxn ang="0">
                  <a:pos x="3" y="17"/>
                </a:cxn>
                <a:cxn ang="0">
                  <a:pos x="1" y="15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15" y="4"/>
                </a:cxn>
                <a:cxn ang="0">
                  <a:pos x="24" y="6"/>
                </a:cxn>
                <a:cxn ang="0">
                  <a:pos x="33" y="7"/>
                </a:cxn>
                <a:cxn ang="0">
                  <a:pos x="42" y="9"/>
                </a:cxn>
                <a:cxn ang="0">
                  <a:pos x="52" y="9"/>
                </a:cxn>
                <a:cxn ang="0">
                  <a:pos x="62" y="10"/>
                </a:cxn>
                <a:cxn ang="0">
                  <a:pos x="72" y="10"/>
                </a:cxn>
                <a:cxn ang="0">
                  <a:pos x="82" y="10"/>
                </a:cxn>
                <a:cxn ang="0">
                  <a:pos x="82" y="11"/>
                </a:cxn>
                <a:cxn ang="0">
                  <a:pos x="82" y="11"/>
                </a:cxn>
                <a:cxn ang="0">
                  <a:pos x="82" y="12"/>
                </a:cxn>
                <a:cxn ang="0">
                  <a:pos x="82" y="14"/>
                </a:cxn>
                <a:cxn ang="0">
                  <a:pos x="82" y="15"/>
                </a:cxn>
                <a:cxn ang="0">
                  <a:pos x="82" y="16"/>
                </a:cxn>
                <a:cxn ang="0">
                  <a:pos x="82" y="17"/>
                </a:cxn>
                <a:cxn ang="0">
                  <a:pos x="82" y="17"/>
                </a:cxn>
              </a:cxnLst>
              <a:rect l="0" t="0" r="r" b="b"/>
              <a:pathLst>
                <a:path w="82" h="21">
                  <a:moveTo>
                    <a:pt x="82" y="17"/>
                  </a:moveTo>
                  <a:lnTo>
                    <a:pt x="73" y="20"/>
                  </a:lnTo>
                  <a:lnTo>
                    <a:pt x="63" y="21"/>
                  </a:lnTo>
                  <a:lnTo>
                    <a:pt x="53" y="21"/>
                  </a:lnTo>
                  <a:lnTo>
                    <a:pt x="42" y="21"/>
                  </a:lnTo>
                  <a:lnTo>
                    <a:pt x="32" y="21"/>
                  </a:lnTo>
                  <a:lnTo>
                    <a:pt x="22" y="21"/>
                  </a:lnTo>
                  <a:lnTo>
                    <a:pt x="1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2"/>
                  </a:lnTo>
                  <a:lnTo>
                    <a:pt x="5" y="0"/>
                  </a:lnTo>
                  <a:lnTo>
                    <a:pt x="15" y="4"/>
                  </a:lnTo>
                  <a:lnTo>
                    <a:pt x="24" y="6"/>
                  </a:lnTo>
                  <a:lnTo>
                    <a:pt x="33" y="7"/>
                  </a:lnTo>
                  <a:lnTo>
                    <a:pt x="42" y="9"/>
                  </a:lnTo>
                  <a:lnTo>
                    <a:pt x="52" y="9"/>
                  </a:lnTo>
                  <a:lnTo>
                    <a:pt x="62" y="10"/>
                  </a:lnTo>
                  <a:lnTo>
                    <a:pt x="72" y="10"/>
                  </a:lnTo>
                  <a:lnTo>
                    <a:pt x="82" y="10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2" y="12"/>
                  </a:lnTo>
                  <a:lnTo>
                    <a:pt x="82" y="14"/>
                  </a:lnTo>
                  <a:lnTo>
                    <a:pt x="82" y="15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close/>
                </a:path>
              </a:pathLst>
            </a:custGeom>
            <a:solidFill>
              <a:srgbClr val="DE3D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2" name="Freeform 264"/>
            <p:cNvSpPr>
              <a:spLocks/>
            </p:cNvSpPr>
            <p:nvPr/>
          </p:nvSpPr>
          <p:spPr bwMode="auto">
            <a:xfrm>
              <a:off x="5034" y="269"/>
              <a:ext cx="54" cy="49"/>
            </a:xfrm>
            <a:custGeom>
              <a:avLst/>
              <a:gdLst/>
              <a:ahLst/>
              <a:cxnLst>
                <a:cxn ang="0">
                  <a:pos x="54" y="18"/>
                </a:cxn>
                <a:cxn ang="0">
                  <a:pos x="47" y="31"/>
                </a:cxn>
                <a:cxn ang="0">
                  <a:pos x="39" y="40"/>
                </a:cxn>
                <a:cxn ang="0">
                  <a:pos x="32" y="45"/>
                </a:cxn>
                <a:cxn ang="0">
                  <a:pos x="24" y="49"/>
                </a:cxn>
                <a:cxn ang="0">
                  <a:pos x="18" y="49"/>
                </a:cxn>
                <a:cxn ang="0">
                  <a:pos x="13" y="46"/>
                </a:cxn>
                <a:cxn ang="0">
                  <a:pos x="8" y="44"/>
                </a:cxn>
                <a:cxn ang="0">
                  <a:pos x="4" y="39"/>
                </a:cxn>
                <a:cxn ang="0">
                  <a:pos x="1" y="32"/>
                </a:cxn>
                <a:cxn ang="0">
                  <a:pos x="0" y="26"/>
                </a:cxn>
                <a:cxn ang="0">
                  <a:pos x="1" y="20"/>
                </a:cxn>
                <a:cxn ang="0">
                  <a:pos x="4" y="13"/>
                </a:cxn>
                <a:cxn ang="0">
                  <a:pos x="9" y="8"/>
                </a:cxn>
                <a:cxn ang="0">
                  <a:pos x="15" y="3"/>
                </a:cxn>
                <a:cxn ang="0">
                  <a:pos x="24" y="1"/>
                </a:cxn>
                <a:cxn ang="0">
                  <a:pos x="35" y="0"/>
                </a:cxn>
                <a:cxn ang="0">
                  <a:pos x="39" y="1"/>
                </a:cxn>
                <a:cxn ang="0">
                  <a:pos x="42" y="2"/>
                </a:cxn>
                <a:cxn ang="0">
                  <a:pos x="44" y="5"/>
                </a:cxn>
                <a:cxn ang="0">
                  <a:pos x="48" y="6"/>
                </a:cxn>
                <a:cxn ang="0">
                  <a:pos x="51" y="8"/>
                </a:cxn>
                <a:cxn ang="0">
                  <a:pos x="52" y="11"/>
                </a:cxn>
                <a:cxn ang="0">
                  <a:pos x="53" y="15"/>
                </a:cxn>
                <a:cxn ang="0">
                  <a:pos x="54" y="18"/>
                </a:cxn>
              </a:cxnLst>
              <a:rect l="0" t="0" r="r" b="b"/>
              <a:pathLst>
                <a:path w="54" h="49">
                  <a:moveTo>
                    <a:pt x="54" y="18"/>
                  </a:moveTo>
                  <a:lnTo>
                    <a:pt x="47" y="31"/>
                  </a:lnTo>
                  <a:lnTo>
                    <a:pt x="39" y="40"/>
                  </a:lnTo>
                  <a:lnTo>
                    <a:pt x="32" y="45"/>
                  </a:lnTo>
                  <a:lnTo>
                    <a:pt x="24" y="49"/>
                  </a:lnTo>
                  <a:lnTo>
                    <a:pt x="18" y="49"/>
                  </a:lnTo>
                  <a:lnTo>
                    <a:pt x="13" y="46"/>
                  </a:lnTo>
                  <a:lnTo>
                    <a:pt x="8" y="44"/>
                  </a:lnTo>
                  <a:lnTo>
                    <a:pt x="4" y="39"/>
                  </a:lnTo>
                  <a:lnTo>
                    <a:pt x="1" y="32"/>
                  </a:lnTo>
                  <a:lnTo>
                    <a:pt x="0" y="26"/>
                  </a:lnTo>
                  <a:lnTo>
                    <a:pt x="1" y="20"/>
                  </a:lnTo>
                  <a:lnTo>
                    <a:pt x="4" y="13"/>
                  </a:lnTo>
                  <a:lnTo>
                    <a:pt x="9" y="8"/>
                  </a:lnTo>
                  <a:lnTo>
                    <a:pt x="15" y="3"/>
                  </a:lnTo>
                  <a:lnTo>
                    <a:pt x="24" y="1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2" y="2"/>
                  </a:lnTo>
                  <a:lnTo>
                    <a:pt x="44" y="5"/>
                  </a:lnTo>
                  <a:lnTo>
                    <a:pt x="48" y="6"/>
                  </a:lnTo>
                  <a:lnTo>
                    <a:pt x="51" y="8"/>
                  </a:lnTo>
                  <a:lnTo>
                    <a:pt x="52" y="11"/>
                  </a:lnTo>
                  <a:lnTo>
                    <a:pt x="53" y="15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3" name="Freeform 265"/>
            <p:cNvSpPr>
              <a:spLocks/>
            </p:cNvSpPr>
            <p:nvPr/>
          </p:nvSpPr>
          <p:spPr bwMode="auto">
            <a:xfrm>
              <a:off x="5068" y="571"/>
              <a:ext cx="14" cy="3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13" y="16"/>
                </a:cxn>
                <a:cxn ang="0">
                  <a:pos x="13" y="20"/>
                </a:cxn>
                <a:cxn ang="0">
                  <a:pos x="11" y="23"/>
                </a:cxn>
                <a:cxn ang="0">
                  <a:pos x="10" y="25"/>
                </a:cxn>
                <a:cxn ang="0">
                  <a:pos x="9" y="28"/>
                </a:cxn>
                <a:cxn ang="0">
                  <a:pos x="8" y="30"/>
                </a:cxn>
                <a:cxn ang="0">
                  <a:pos x="6" y="33"/>
                </a:cxn>
                <a:cxn ang="0">
                  <a:pos x="5" y="35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3" y="35"/>
                </a:cxn>
                <a:cxn ang="0">
                  <a:pos x="3" y="35"/>
                </a:cxn>
                <a:cxn ang="0">
                  <a:pos x="3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0" y="35"/>
                </a:cxn>
                <a:cxn ang="0">
                  <a:pos x="1" y="31"/>
                </a:cxn>
                <a:cxn ang="0">
                  <a:pos x="3" y="26"/>
                </a:cxn>
                <a:cxn ang="0">
                  <a:pos x="4" y="23"/>
                </a:cxn>
                <a:cxn ang="0">
                  <a:pos x="5" y="18"/>
                </a:cxn>
                <a:cxn ang="0">
                  <a:pos x="5" y="14"/>
                </a:cxn>
                <a:cxn ang="0">
                  <a:pos x="6" y="9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1" y="2"/>
                </a:cxn>
                <a:cxn ang="0">
                  <a:pos x="13" y="5"/>
                </a:cxn>
                <a:cxn ang="0">
                  <a:pos x="13" y="6"/>
                </a:cxn>
                <a:cxn ang="0">
                  <a:pos x="13" y="9"/>
                </a:cxn>
                <a:cxn ang="0">
                  <a:pos x="14" y="10"/>
                </a:cxn>
                <a:cxn ang="0">
                  <a:pos x="14" y="11"/>
                </a:cxn>
                <a:cxn ang="0">
                  <a:pos x="14" y="13"/>
                </a:cxn>
              </a:cxnLst>
              <a:rect l="0" t="0" r="r" b="b"/>
              <a:pathLst>
                <a:path w="14" h="35">
                  <a:moveTo>
                    <a:pt x="14" y="13"/>
                  </a:moveTo>
                  <a:lnTo>
                    <a:pt x="13" y="16"/>
                  </a:lnTo>
                  <a:lnTo>
                    <a:pt x="13" y="20"/>
                  </a:lnTo>
                  <a:lnTo>
                    <a:pt x="11" y="23"/>
                  </a:lnTo>
                  <a:lnTo>
                    <a:pt x="10" y="25"/>
                  </a:lnTo>
                  <a:lnTo>
                    <a:pt x="9" y="28"/>
                  </a:lnTo>
                  <a:lnTo>
                    <a:pt x="8" y="30"/>
                  </a:lnTo>
                  <a:lnTo>
                    <a:pt x="6" y="33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0" y="35"/>
                  </a:lnTo>
                  <a:lnTo>
                    <a:pt x="1" y="31"/>
                  </a:lnTo>
                  <a:lnTo>
                    <a:pt x="3" y="26"/>
                  </a:lnTo>
                  <a:lnTo>
                    <a:pt x="4" y="23"/>
                  </a:lnTo>
                  <a:lnTo>
                    <a:pt x="5" y="18"/>
                  </a:lnTo>
                  <a:lnTo>
                    <a:pt x="5" y="14"/>
                  </a:lnTo>
                  <a:lnTo>
                    <a:pt x="6" y="9"/>
                  </a:lnTo>
                  <a:lnTo>
                    <a:pt x="8" y="4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4" name="Freeform 266"/>
            <p:cNvSpPr>
              <a:spLocks/>
            </p:cNvSpPr>
            <p:nvPr/>
          </p:nvSpPr>
          <p:spPr bwMode="auto">
            <a:xfrm>
              <a:off x="5017" y="518"/>
              <a:ext cx="54" cy="203"/>
            </a:xfrm>
            <a:custGeom>
              <a:avLst/>
              <a:gdLst/>
              <a:ahLst/>
              <a:cxnLst>
                <a:cxn ang="0">
                  <a:pos x="50" y="40"/>
                </a:cxn>
                <a:cxn ang="0">
                  <a:pos x="42" y="87"/>
                </a:cxn>
                <a:cxn ang="0">
                  <a:pos x="35" y="134"/>
                </a:cxn>
                <a:cxn ang="0">
                  <a:pos x="25" y="180"/>
                </a:cxn>
                <a:cxn ang="0">
                  <a:pos x="18" y="203"/>
                </a:cxn>
                <a:cxn ang="0">
                  <a:pos x="17" y="203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15" y="193"/>
                </a:cxn>
                <a:cxn ang="0">
                  <a:pos x="12" y="176"/>
                </a:cxn>
                <a:cxn ang="0">
                  <a:pos x="6" y="159"/>
                </a:cxn>
                <a:cxn ang="0">
                  <a:pos x="1" y="145"/>
                </a:cxn>
                <a:cxn ang="0">
                  <a:pos x="0" y="136"/>
                </a:cxn>
                <a:cxn ang="0">
                  <a:pos x="3" y="123"/>
                </a:cxn>
                <a:cxn ang="0">
                  <a:pos x="12" y="107"/>
                </a:cxn>
                <a:cxn ang="0">
                  <a:pos x="23" y="89"/>
                </a:cxn>
                <a:cxn ang="0">
                  <a:pos x="27" y="78"/>
                </a:cxn>
                <a:cxn ang="0">
                  <a:pos x="26" y="69"/>
                </a:cxn>
                <a:cxn ang="0">
                  <a:pos x="23" y="62"/>
                </a:cxn>
                <a:cxn ang="0">
                  <a:pos x="15" y="54"/>
                </a:cxn>
                <a:cxn ang="0">
                  <a:pos x="7" y="44"/>
                </a:cxn>
                <a:cxn ang="0">
                  <a:pos x="5" y="37"/>
                </a:cxn>
                <a:cxn ang="0">
                  <a:pos x="10" y="29"/>
                </a:cxn>
                <a:cxn ang="0">
                  <a:pos x="20" y="25"/>
                </a:cxn>
                <a:cxn ang="0">
                  <a:pos x="30" y="20"/>
                </a:cxn>
                <a:cxn ang="0">
                  <a:pos x="37" y="13"/>
                </a:cxn>
                <a:cxn ang="0">
                  <a:pos x="41" y="5"/>
                </a:cxn>
                <a:cxn ang="0">
                  <a:pos x="46" y="3"/>
                </a:cxn>
                <a:cxn ang="0">
                  <a:pos x="49" y="0"/>
                </a:cxn>
                <a:cxn ang="0">
                  <a:pos x="51" y="0"/>
                </a:cxn>
                <a:cxn ang="0">
                  <a:pos x="52" y="1"/>
                </a:cxn>
                <a:cxn ang="0">
                  <a:pos x="52" y="6"/>
                </a:cxn>
                <a:cxn ang="0">
                  <a:pos x="52" y="10"/>
                </a:cxn>
                <a:cxn ang="0">
                  <a:pos x="54" y="14"/>
                </a:cxn>
              </a:cxnLst>
              <a:rect l="0" t="0" r="r" b="b"/>
              <a:pathLst>
                <a:path w="54" h="203">
                  <a:moveTo>
                    <a:pt x="54" y="16"/>
                  </a:moveTo>
                  <a:lnTo>
                    <a:pt x="50" y="40"/>
                  </a:lnTo>
                  <a:lnTo>
                    <a:pt x="46" y="63"/>
                  </a:lnTo>
                  <a:lnTo>
                    <a:pt x="42" y="87"/>
                  </a:lnTo>
                  <a:lnTo>
                    <a:pt x="39" y="111"/>
                  </a:lnTo>
                  <a:lnTo>
                    <a:pt x="35" y="134"/>
                  </a:lnTo>
                  <a:lnTo>
                    <a:pt x="30" y="157"/>
                  </a:lnTo>
                  <a:lnTo>
                    <a:pt x="25" y="180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8" y="203"/>
                  </a:lnTo>
                  <a:lnTo>
                    <a:pt x="17" y="203"/>
                  </a:lnTo>
                  <a:lnTo>
                    <a:pt x="17" y="203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15" y="203"/>
                  </a:lnTo>
                  <a:lnTo>
                    <a:pt x="15" y="193"/>
                  </a:lnTo>
                  <a:lnTo>
                    <a:pt x="13" y="184"/>
                  </a:lnTo>
                  <a:lnTo>
                    <a:pt x="12" y="176"/>
                  </a:lnTo>
                  <a:lnTo>
                    <a:pt x="10" y="169"/>
                  </a:lnTo>
                  <a:lnTo>
                    <a:pt x="6" y="159"/>
                  </a:lnTo>
                  <a:lnTo>
                    <a:pt x="2" y="150"/>
                  </a:lnTo>
                  <a:lnTo>
                    <a:pt x="1" y="145"/>
                  </a:lnTo>
                  <a:lnTo>
                    <a:pt x="0" y="141"/>
                  </a:lnTo>
                  <a:lnTo>
                    <a:pt x="0" y="136"/>
                  </a:lnTo>
                  <a:lnTo>
                    <a:pt x="1" y="130"/>
                  </a:lnTo>
                  <a:lnTo>
                    <a:pt x="3" y="123"/>
                  </a:lnTo>
                  <a:lnTo>
                    <a:pt x="7" y="116"/>
                  </a:lnTo>
                  <a:lnTo>
                    <a:pt x="12" y="107"/>
                  </a:lnTo>
                  <a:lnTo>
                    <a:pt x="20" y="97"/>
                  </a:lnTo>
                  <a:lnTo>
                    <a:pt x="23" y="89"/>
                  </a:lnTo>
                  <a:lnTo>
                    <a:pt x="26" y="83"/>
                  </a:lnTo>
                  <a:lnTo>
                    <a:pt x="27" y="78"/>
                  </a:lnTo>
                  <a:lnTo>
                    <a:pt x="27" y="73"/>
                  </a:lnTo>
                  <a:lnTo>
                    <a:pt x="26" y="69"/>
                  </a:lnTo>
                  <a:lnTo>
                    <a:pt x="25" y="66"/>
                  </a:lnTo>
                  <a:lnTo>
                    <a:pt x="23" y="62"/>
                  </a:lnTo>
                  <a:lnTo>
                    <a:pt x="21" y="59"/>
                  </a:lnTo>
                  <a:lnTo>
                    <a:pt x="15" y="54"/>
                  </a:lnTo>
                  <a:lnTo>
                    <a:pt x="10" y="48"/>
                  </a:lnTo>
                  <a:lnTo>
                    <a:pt x="7" y="44"/>
                  </a:lnTo>
                  <a:lnTo>
                    <a:pt x="6" y="40"/>
                  </a:lnTo>
                  <a:lnTo>
                    <a:pt x="5" y="37"/>
                  </a:lnTo>
                  <a:lnTo>
                    <a:pt x="5" y="31"/>
                  </a:lnTo>
                  <a:lnTo>
                    <a:pt x="10" y="29"/>
                  </a:lnTo>
                  <a:lnTo>
                    <a:pt x="15" y="26"/>
                  </a:lnTo>
                  <a:lnTo>
                    <a:pt x="20" y="25"/>
                  </a:lnTo>
                  <a:lnTo>
                    <a:pt x="25" y="23"/>
                  </a:lnTo>
                  <a:lnTo>
                    <a:pt x="30" y="20"/>
                  </a:lnTo>
                  <a:lnTo>
                    <a:pt x="34" y="18"/>
                  </a:lnTo>
                  <a:lnTo>
                    <a:pt x="37" y="13"/>
                  </a:lnTo>
                  <a:lnTo>
                    <a:pt x="39" y="8"/>
                  </a:lnTo>
                  <a:lnTo>
                    <a:pt x="41" y="5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10"/>
                  </a:lnTo>
                  <a:lnTo>
                    <a:pt x="54" y="13"/>
                  </a:lnTo>
                  <a:lnTo>
                    <a:pt x="54" y="14"/>
                  </a:lnTo>
                  <a:lnTo>
                    <a:pt x="54" y="16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5" name="Freeform 267"/>
            <p:cNvSpPr>
              <a:spLocks/>
            </p:cNvSpPr>
            <p:nvPr/>
          </p:nvSpPr>
          <p:spPr bwMode="auto">
            <a:xfrm>
              <a:off x="5047" y="294"/>
              <a:ext cx="16" cy="15"/>
            </a:xfrm>
            <a:custGeom>
              <a:avLst/>
              <a:gdLst/>
              <a:ahLst/>
              <a:cxnLst>
                <a:cxn ang="0">
                  <a:pos x="16" y="11"/>
                </a:cxn>
                <a:cxn ang="0">
                  <a:pos x="14" y="12"/>
                </a:cxn>
                <a:cxn ang="0">
                  <a:pos x="12" y="14"/>
                </a:cxn>
                <a:cxn ang="0">
                  <a:pos x="10" y="15"/>
                </a:cxn>
                <a:cxn ang="0">
                  <a:pos x="9" y="15"/>
                </a:cxn>
                <a:cxn ang="0">
                  <a:pos x="7" y="15"/>
                </a:cxn>
                <a:cxn ang="0">
                  <a:pos x="6" y="15"/>
                </a:cxn>
                <a:cxn ang="0">
                  <a:pos x="5" y="15"/>
                </a:cxn>
                <a:cxn ang="0">
                  <a:pos x="4" y="15"/>
                </a:cxn>
                <a:cxn ang="0">
                  <a:pos x="2" y="14"/>
                </a:cxn>
                <a:cxn ang="0">
                  <a:pos x="2" y="12"/>
                </a:cxn>
                <a:cxn ang="0">
                  <a:pos x="1" y="11"/>
                </a:cxn>
                <a:cxn ang="0">
                  <a:pos x="1" y="10"/>
                </a:cxn>
                <a:cxn ang="0">
                  <a:pos x="1" y="10"/>
                </a:cxn>
                <a:cxn ang="0">
                  <a:pos x="1" y="7"/>
                </a:cxn>
                <a:cxn ang="0">
                  <a:pos x="0" y="6"/>
                </a:cxn>
                <a:cxn ang="0">
                  <a:pos x="0" y="3"/>
                </a:cxn>
                <a:cxn ang="0">
                  <a:pos x="4" y="1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2" y="1"/>
                </a:cxn>
                <a:cxn ang="0">
                  <a:pos x="14" y="3"/>
                </a:cxn>
                <a:cxn ang="0">
                  <a:pos x="15" y="7"/>
                </a:cxn>
                <a:cxn ang="0">
                  <a:pos x="16" y="11"/>
                </a:cxn>
              </a:cxnLst>
              <a:rect l="0" t="0" r="r" b="b"/>
              <a:pathLst>
                <a:path w="16" h="15">
                  <a:moveTo>
                    <a:pt x="16" y="11"/>
                  </a:moveTo>
                  <a:lnTo>
                    <a:pt x="14" y="12"/>
                  </a:lnTo>
                  <a:lnTo>
                    <a:pt x="12" y="14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6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6" name="Freeform 268"/>
            <p:cNvSpPr>
              <a:spLocks/>
            </p:cNvSpPr>
            <p:nvPr/>
          </p:nvSpPr>
          <p:spPr bwMode="auto">
            <a:xfrm>
              <a:off x="5035" y="1095"/>
              <a:ext cx="14" cy="183"/>
            </a:xfrm>
            <a:custGeom>
              <a:avLst/>
              <a:gdLst/>
              <a:ahLst/>
              <a:cxnLst>
                <a:cxn ang="0">
                  <a:pos x="14" y="15"/>
                </a:cxn>
                <a:cxn ang="0">
                  <a:pos x="12" y="37"/>
                </a:cxn>
                <a:cxn ang="0">
                  <a:pos x="10" y="58"/>
                </a:cxn>
                <a:cxn ang="0">
                  <a:pos x="9" y="79"/>
                </a:cxn>
                <a:cxn ang="0">
                  <a:pos x="8" y="100"/>
                </a:cxn>
                <a:cxn ang="0">
                  <a:pos x="7" y="121"/>
                </a:cxn>
                <a:cxn ang="0">
                  <a:pos x="5" y="141"/>
                </a:cxn>
                <a:cxn ang="0">
                  <a:pos x="5" y="163"/>
                </a:cxn>
                <a:cxn ang="0">
                  <a:pos x="4" y="183"/>
                </a:cxn>
                <a:cxn ang="0">
                  <a:pos x="4" y="183"/>
                </a:cxn>
                <a:cxn ang="0">
                  <a:pos x="4" y="183"/>
                </a:cxn>
                <a:cxn ang="0">
                  <a:pos x="3" y="183"/>
                </a:cxn>
                <a:cxn ang="0">
                  <a:pos x="3" y="183"/>
                </a:cxn>
                <a:cxn ang="0">
                  <a:pos x="2" y="183"/>
                </a:cxn>
                <a:cxn ang="0">
                  <a:pos x="2" y="183"/>
                </a:cxn>
                <a:cxn ang="0">
                  <a:pos x="2" y="183"/>
                </a:cxn>
                <a:cxn ang="0">
                  <a:pos x="0" y="183"/>
                </a:cxn>
                <a:cxn ang="0">
                  <a:pos x="0" y="161"/>
                </a:cxn>
                <a:cxn ang="0">
                  <a:pos x="2" y="139"/>
                </a:cxn>
                <a:cxn ang="0">
                  <a:pos x="3" y="117"/>
                </a:cxn>
                <a:cxn ang="0">
                  <a:pos x="4" y="95"/>
                </a:cxn>
                <a:cxn ang="0">
                  <a:pos x="5" y="71"/>
                </a:cxn>
                <a:cxn ang="0">
                  <a:pos x="8" y="48"/>
                </a:cxn>
                <a:cxn ang="0">
                  <a:pos x="8" y="25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10" y="3"/>
                </a:cxn>
                <a:cxn ang="0">
                  <a:pos x="10" y="1"/>
                </a:cxn>
                <a:cxn ang="0">
                  <a:pos x="12" y="1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3"/>
                </a:cxn>
                <a:cxn ang="0">
                  <a:pos x="14" y="4"/>
                </a:cxn>
                <a:cxn ang="0">
                  <a:pos x="14" y="6"/>
                </a:cxn>
                <a:cxn ang="0">
                  <a:pos x="14" y="8"/>
                </a:cxn>
                <a:cxn ang="0">
                  <a:pos x="14" y="10"/>
                </a:cxn>
                <a:cxn ang="0">
                  <a:pos x="14" y="11"/>
                </a:cxn>
                <a:cxn ang="0">
                  <a:pos x="14" y="14"/>
                </a:cxn>
                <a:cxn ang="0">
                  <a:pos x="14" y="15"/>
                </a:cxn>
              </a:cxnLst>
              <a:rect l="0" t="0" r="r" b="b"/>
              <a:pathLst>
                <a:path w="14" h="183">
                  <a:moveTo>
                    <a:pt x="14" y="15"/>
                  </a:moveTo>
                  <a:lnTo>
                    <a:pt x="12" y="37"/>
                  </a:lnTo>
                  <a:lnTo>
                    <a:pt x="10" y="58"/>
                  </a:lnTo>
                  <a:lnTo>
                    <a:pt x="9" y="79"/>
                  </a:lnTo>
                  <a:lnTo>
                    <a:pt x="8" y="100"/>
                  </a:lnTo>
                  <a:lnTo>
                    <a:pt x="7" y="121"/>
                  </a:lnTo>
                  <a:lnTo>
                    <a:pt x="5" y="141"/>
                  </a:lnTo>
                  <a:lnTo>
                    <a:pt x="5" y="163"/>
                  </a:lnTo>
                  <a:lnTo>
                    <a:pt x="4" y="183"/>
                  </a:lnTo>
                  <a:lnTo>
                    <a:pt x="4" y="183"/>
                  </a:lnTo>
                  <a:lnTo>
                    <a:pt x="4" y="183"/>
                  </a:lnTo>
                  <a:lnTo>
                    <a:pt x="3" y="183"/>
                  </a:lnTo>
                  <a:lnTo>
                    <a:pt x="3" y="183"/>
                  </a:lnTo>
                  <a:lnTo>
                    <a:pt x="2" y="183"/>
                  </a:lnTo>
                  <a:lnTo>
                    <a:pt x="2" y="183"/>
                  </a:lnTo>
                  <a:lnTo>
                    <a:pt x="2" y="183"/>
                  </a:lnTo>
                  <a:lnTo>
                    <a:pt x="0" y="183"/>
                  </a:lnTo>
                  <a:lnTo>
                    <a:pt x="0" y="161"/>
                  </a:lnTo>
                  <a:lnTo>
                    <a:pt x="2" y="139"/>
                  </a:lnTo>
                  <a:lnTo>
                    <a:pt x="3" y="117"/>
                  </a:lnTo>
                  <a:lnTo>
                    <a:pt x="4" y="95"/>
                  </a:lnTo>
                  <a:lnTo>
                    <a:pt x="5" y="71"/>
                  </a:lnTo>
                  <a:lnTo>
                    <a:pt x="8" y="48"/>
                  </a:lnTo>
                  <a:lnTo>
                    <a:pt x="8" y="2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7" name="Freeform 269"/>
            <p:cNvSpPr>
              <a:spLocks/>
            </p:cNvSpPr>
            <p:nvPr/>
          </p:nvSpPr>
          <p:spPr bwMode="auto">
            <a:xfrm>
              <a:off x="4946" y="553"/>
              <a:ext cx="89" cy="290"/>
            </a:xfrm>
            <a:custGeom>
              <a:avLst/>
              <a:gdLst/>
              <a:ahLst/>
              <a:cxnLst>
                <a:cxn ang="0">
                  <a:pos x="89" y="48"/>
                </a:cxn>
                <a:cxn ang="0">
                  <a:pos x="77" y="65"/>
                </a:cxn>
                <a:cxn ang="0">
                  <a:pos x="68" y="77"/>
                </a:cxn>
                <a:cxn ang="0">
                  <a:pos x="62" y="86"/>
                </a:cxn>
                <a:cxn ang="0">
                  <a:pos x="58" y="95"/>
                </a:cxn>
                <a:cxn ang="0">
                  <a:pos x="57" y="99"/>
                </a:cxn>
                <a:cxn ang="0">
                  <a:pos x="58" y="104"/>
                </a:cxn>
                <a:cxn ang="0">
                  <a:pos x="59" y="109"/>
                </a:cxn>
                <a:cxn ang="0">
                  <a:pos x="60" y="114"/>
                </a:cxn>
                <a:cxn ang="0">
                  <a:pos x="67" y="129"/>
                </a:cxn>
                <a:cxn ang="0">
                  <a:pos x="76" y="150"/>
                </a:cxn>
                <a:cxn ang="0">
                  <a:pos x="76" y="157"/>
                </a:cxn>
                <a:cxn ang="0">
                  <a:pos x="77" y="163"/>
                </a:cxn>
                <a:cxn ang="0">
                  <a:pos x="77" y="170"/>
                </a:cxn>
                <a:cxn ang="0">
                  <a:pos x="78" y="178"/>
                </a:cxn>
                <a:cxn ang="0">
                  <a:pos x="78" y="185"/>
                </a:cxn>
                <a:cxn ang="0">
                  <a:pos x="79" y="191"/>
                </a:cxn>
                <a:cxn ang="0">
                  <a:pos x="81" y="196"/>
                </a:cxn>
                <a:cxn ang="0">
                  <a:pos x="83" y="199"/>
                </a:cxn>
                <a:cxn ang="0">
                  <a:pos x="82" y="207"/>
                </a:cxn>
                <a:cxn ang="0">
                  <a:pos x="81" y="216"/>
                </a:cxn>
                <a:cxn ang="0">
                  <a:pos x="79" y="223"/>
                </a:cxn>
                <a:cxn ang="0">
                  <a:pos x="78" y="231"/>
                </a:cxn>
                <a:cxn ang="0">
                  <a:pos x="77" y="238"/>
                </a:cxn>
                <a:cxn ang="0">
                  <a:pos x="76" y="247"/>
                </a:cxn>
                <a:cxn ang="0">
                  <a:pos x="74" y="255"/>
                </a:cxn>
                <a:cxn ang="0">
                  <a:pos x="73" y="262"/>
                </a:cxn>
                <a:cxn ang="0">
                  <a:pos x="63" y="264"/>
                </a:cxn>
                <a:cxn ang="0">
                  <a:pos x="55" y="266"/>
                </a:cxn>
                <a:cxn ang="0">
                  <a:pos x="48" y="270"/>
                </a:cxn>
                <a:cxn ang="0">
                  <a:pos x="40" y="275"/>
                </a:cxn>
                <a:cxn ang="0">
                  <a:pos x="34" y="280"/>
                </a:cxn>
                <a:cxn ang="0">
                  <a:pos x="26" y="285"/>
                </a:cxn>
                <a:cxn ang="0">
                  <a:pos x="16" y="288"/>
                </a:cxn>
                <a:cxn ang="0">
                  <a:pos x="5" y="290"/>
                </a:cxn>
                <a:cxn ang="0">
                  <a:pos x="4" y="285"/>
                </a:cxn>
                <a:cxn ang="0">
                  <a:pos x="1" y="276"/>
                </a:cxn>
                <a:cxn ang="0">
                  <a:pos x="0" y="265"/>
                </a:cxn>
                <a:cxn ang="0">
                  <a:pos x="0" y="250"/>
                </a:cxn>
                <a:cxn ang="0">
                  <a:pos x="0" y="216"/>
                </a:cxn>
                <a:cxn ang="0">
                  <a:pos x="0" y="175"/>
                </a:cxn>
                <a:cxn ang="0">
                  <a:pos x="3" y="136"/>
                </a:cxn>
                <a:cxn ang="0">
                  <a:pos x="4" y="100"/>
                </a:cxn>
                <a:cxn ang="0">
                  <a:pos x="6" y="71"/>
                </a:cxn>
                <a:cxn ang="0">
                  <a:pos x="8" y="53"/>
                </a:cxn>
                <a:cxn ang="0">
                  <a:pos x="10" y="42"/>
                </a:cxn>
                <a:cxn ang="0">
                  <a:pos x="13" y="32"/>
                </a:cxn>
                <a:cxn ang="0">
                  <a:pos x="16" y="23"/>
                </a:cxn>
                <a:cxn ang="0">
                  <a:pos x="21" y="15"/>
                </a:cxn>
                <a:cxn ang="0">
                  <a:pos x="28" y="9"/>
                </a:cxn>
                <a:cxn ang="0">
                  <a:pos x="37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7" y="7"/>
                </a:cxn>
                <a:cxn ang="0">
                  <a:pos x="72" y="12"/>
                </a:cxn>
                <a:cxn ang="0">
                  <a:pos x="77" y="17"/>
                </a:cxn>
                <a:cxn ang="0">
                  <a:pos x="81" y="22"/>
                </a:cxn>
                <a:cxn ang="0">
                  <a:pos x="84" y="28"/>
                </a:cxn>
                <a:cxn ang="0">
                  <a:pos x="87" y="33"/>
                </a:cxn>
                <a:cxn ang="0">
                  <a:pos x="88" y="41"/>
                </a:cxn>
                <a:cxn ang="0">
                  <a:pos x="89" y="48"/>
                </a:cxn>
              </a:cxnLst>
              <a:rect l="0" t="0" r="r" b="b"/>
              <a:pathLst>
                <a:path w="89" h="290">
                  <a:moveTo>
                    <a:pt x="89" y="48"/>
                  </a:moveTo>
                  <a:lnTo>
                    <a:pt x="77" y="65"/>
                  </a:lnTo>
                  <a:lnTo>
                    <a:pt x="68" y="77"/>
                  </a:lnTo>
                  <a:lnTo>
                    <a:pt x="62" y="86"/>
                  </a:lnTo>
                  <a:lnTo>
                    <a:pt x="58" y="95"/>
                  </a:lnTo>
                  <a:lnTo>
                    <a:pt x="57" y="99"/>
                  </a:lnTo>
                  <a:lnTo>
                    <a:pt x="58" y="104"/>
                  </a:lnTo>
                  <a:lnTo>
                    <a:pt x="59" y="109"/>
                  </a:lnTo>
                  <a:lnTo>
                    <a:pt x="60" y="114"/>
                  </a:lnTo>
                  <a:lnTo>
                    <a:pt x="67" y="129"/>
                  </a:lnTo>
                  <a:lnTo>
                    <a:pt x="76" y="150"/>
                  </a:lnTo>
                  <a:lnTo>
                    <a:pt x="76" y="157"/>
                  </a:lnTo>
                  <a:lnTo>
                    <a:pt x="77" y="163"/>
                  </a:lnTo>
                  <a:lnTo>
                    <a:pt x="77" y="170"/>
                  </a:lnTo>
                  <a:lnTo>
                    <a:pt x="78" y="178"/>
                  </a:lnTo>
                  <a:lnTo>
                    <a:pt x="78" y="185"/>
                  </a:lnTo>
                  <a:lnTo>
                    <a:pt x="79" y="191"/>
                  </a:lnTo>
                  <a:lnTo>
                    <a:pt x="81" y="196"/>
                  </a:lnTo>
                  <a:lnTo>
                    <a:pt x="83" y="199"/>
                  </a:lnTo>
                  <a:lnTo>
                    <a:pt x="82" y="207"/>
                  </a:lnTo>
                  <a:lnTo>
                    <a:pt x="81" y="216"/>
                  </a:lnTo>
                  <a:lnTo>
                    <a:pt x="79" y="223"/>
                  </a:lnTo>
                  <a:lnTo>
                    <a:pt x="78" y="231"/>
                  </a:lnTo>
                  <a:lnTo>
                    <a:pt x="77" y="238"/>
                  </a:lnTo>
                  <a:lnTo>
                    <a:pt x="76" y="247"/>
                  </a:lnTo>
                  <a:lnTo>
                    <a:pt x="74" y="255"/>
                  </a:lnTo>
                  <a:lnTo>
                    <a:pt x="73" y="262"/>
                  </a:lnTo>
                  <a:lnTo>
                    <a:pt x="63" y="264"/>
                  </a:lnTo>
                  <a:lnTo>
                    <a:pt x="55" y="266"/>
                  </a:lnTo>
                  <a:lnTo>
                    <a:pt x="48" y="270"/>
                  </a:lnTo>
                  <a:lnTo>
                    <a:pt x="40" y="275"/>
                  </a:lnTo>
                  <a:lnTo>
                    <a:pt x="34" y="280"/>
                  </a:lnTo>
                  <a:lnTo>
                    <a:pt x="26" y="285"/>
                  </a:lnTo>
                  <a:lnTo>
                    <a:pt x="16" y="288"/>
                  </a:lnTo>
                  <a:lnTo>
                    <a:pt x="5" y="290"/>
                  </a:lnTo>
                  <a:lnTo>
                    <a:pt x="4" y="285"/>
                  </a:lnTo>
                  <a:lnTo>
                    <a:pt x="1" y="276"/>
                  </a:lnTo>
                  <a:lnTo>
                    <a:pt x="0" y="265"/>
                  </a:lnTo>
                  <a:lnTo>
                    <a:pt x="0" y="250"/>
                  </a:lnTo>
                  <a:lnTo>
                    <a:pt x="0" y="216"/>
                  </a:lnTo>
                  <a:lnTo>
                    <a:pt x="0" y="175"/>
                  </a:lnTo>
                  <a:lnTo>
                    <a:pt x="3" y="136"/>
                  </a:lnTo>
                  <a:lnTo>
                    <a:pt x="4" y="100"/>
                  </a:lnTo>
                  <a:lnTo>
                    <a:pt x="6" y="71"/>
                  </a:lnTo>
                  <a:lnTo>
                    <a:pt x="8" y="53"/>
                  </a:lnTo>
                  <a:lnTo>
                    <a:pt x="10" y="42"/>
                  </a:lnTo>
                  <a:lnTo>
                    <a:pt x="13" y="32"/>
                  </a:lnTo>
                  <a:lnTo>
                    <a:pt x="16" y="23"/>
                  </a:lnTo>
                  <a:lnTo>
                    <a:pt x="21" y="15"/>
                  </a:lnTo>
                  <a:lnTo>
                    <a:pt x="28" y="9"/>
                  </a:lnTo>
                  <a:lnTo>
                    <a:pt x="37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7" y="7"/>
                  </a:lnTo>
                  <a:lnTo>
                    <a:pt x="72" y="12"/>
                  </a:lnTo>
                  <a:lnTo>
                    <a:pt x="77" y="17"/>
                  </a:lnTo>
                  <a:lnTo>
                    <a:pt x="81" y="22"/>
                  </a:lnTo>
                  <a:lnTo>
                    <a:pt x="84" y="28"/>
                  </a:lnTo>
                  <a:lnTo>
                    <a:pt x="87" y="33"/>
                  </a:lnTo>
                  <a:lnTo>
                    <a:pt x="88" y="41"/>
                  </a:lnTo>
                  <a:lnTo>
                    <a:pt x="89" y="48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8" name="Freeform 270"/>
            <p:cNvSpPr>
              <a:spLocks/>
            </p:cNvSpPr>
            <p:nvPr/>
          </p:nvSpPr>
          <p:spPr bwMode="auto">
            <a:xfrm>
              <a:off x="4917" y="844"/>
              <a:ext cx="101" cy="247"/>
            </a:xfrm>
            <a:custGeom>
              <a:avLst/>
              <a:gdLst/>
              <a:ahLst/>
              <a:cxnLst>
                <a:cxn ang="0">
                  <a:pos x="100" y="19"/>
                </a:cxn>
                <a:cxn ang="0">
                  <a:pos x="98" y="46"/>
                </a:cxn>
                <a:cxn ang="0">
                  <a:pos x="96" y="72"/>
                </a:cxn>
                <a:cxn ang="0">
                  <a:pos x="94" y="99"/>
                </a:cxn>
                <a:cxn ang="0">
                  <a:pos x="94" y="111"/>
                </a:cxn>
                <a:cxn ang="0">
                  <a:pos x="94" y="111"/>
                </a:cxn>
                <a:cxn ang="0">
                  <a:pos x="94" y="112"/>
                </a:cxn>
                <a:cxn ang="0">
                  <a:pos x="96" y="112"/>
                </a:cxn>
                <a:cxn ang="0">
                  <a:pos x="94" y="116"/>
                </a:cxn>
                <a:cxn ang="0">
                  <a:pos x="93" y="124"/>
                </a:cxn>
                <a:cxn ang="0">
                  <a:pos x="92" y="134"/>
                </a:cxn>
                <a:cxn ang="0">
                  <a:pos x="91" y="152"/>
                </a:cxn>
                <a:cxn ang="0">
                  <a:pos x="79" y="177"/>
                </a:cxn>
                <a:cxn ang="0">
                  <a:pos x="60" y="196"/>
                </a:cxn>
                <a:cxn ang="0">
                  <a:pos x="43" y="212"/>
                </a:cxn>
                <a:cxn ang="0">
                  <a:pos x="28" y="233"/>
                </a:cxn>
                <a:cxn ang="0">
                  <a:pos x="20" y="247"/>
                </a:cxn>
                <a:cxn ang="0">
                  <a:pos x="19" y="247"/>
                </a:cxn>
                <a:cxn ang="0">
                  <a:pos x="18" y="247"/>
                </a:cxn>
                <a:cxn ang="0">
                  <a:pos x="18" y="247"/>
                </a:cxn>
                <a:cxn ang="0">
                  <a:pos x="14" y="241"/>
                </a:cxn>
                <a:cxn ang="0">
                  <a:pos x="8" y="227"/>
                </a:cxn>
                <a:cxn ang="0">
                  <a:pos x="3" y="212"/>
                </a:cxn>
                <a:cxn ang="0">
                  <a:pos x="0" y="197"/>
                </a:cxn>
                <a:cxn ang="0">
                  <a:pos x="8" y="184"/>
                </a:cxn>
                <a:cxn ang="0">
                  <a:pos x="28" y="173"/>
                </a:cxn>
                <a:cxn ang="0">
                  <a:pos x="50" y="158"/>
                </a:cxn>
                <a:cxn ang="0">
                  <a:pos x="62" y="145"/>
                </a:cxn>
                <a:cxn ang="0">
                  <a:pos x="66" y="136"/>
                </a:cxn>
                <a:cxn ang="0">
                  <a:pos x="63" y="128"/>
                </a:cxn>
                <a:cxn ang="0">
                  <a:pos x="58" y="125"/>
                </a:cxn>
                <a:cxn ang="0">
                  <a:pos x="54" y="123"/>
                </a:cxn>
                <a:cxn ang="0">
                  <a:pos x="50" y="116"/>
                </a:cxn>
                <a:cxn ang="0">
                  <a:pos x="38" y="107"/>
                </a:cxn>
                <a:cxn ang="0">
                  <a:pos x="24" y="109"/>
                </a:cxn>
                <a:cxn ang="0">
                  <a:pos x="16" y="114"/>
                </a:cxn>
                <a:cxn ang="0">
                  <a:pos x="9" y="124"/>
                </a:cxn>
                <a:cxn ang="0">
                  <a:pos x="3" y="124"/>
                </a:cxn>
                <a:cxn ang="0">
                  <a:pos x="4" y="112"/>
                </a:cxn>
                <a:cxn ang="0">
                  <a:pos x="5" y="100"/>
                </a:cxn>
                <a:cxn ang="0">
                  <a:pos x="8" y="87"/>
                </a:cxn>
                <a:cxn ang="0">
                  <a:pos x="18" y="80"/>
                </a:cxn>
                <a:cxn ang="0">
                  <a:pos x="37" y="71"/>
                </a:cxn>
                <a:cxn ang="0">
                  <a:pos x="55" y="57"/>
                </a:cxn>
                <a:cxn ang="0">
                  <a:pos x="66" y="44"/>
                </a:cxn>
                <a:cxn ang="0">
                  <a:pos x="68" y="36"/>
                </a:cxn>
                <a:cxn ang="0">
                  <a:pos x="68" y="31"/>
                </a:cxn>
                <a:cxn ang="0">
                  <a:pos x="68" y="29"/>
                </a:cxn>
                <a:cxn ang="0">
                  <a:pos x="67" y="29"/>
                </a:cxn>
                <a:cxn ang="0">
                  <a:pos x="67" y="28"/>
                </a:cxn>
                <a:cxn ang="0">
                  <a:pos x="68" y="26"/>
                </a:cxn>
                <a:cxn ang="0">
                  <a:pos x="74" y="17"/>
                </a:cxn>
                <a:cxn ang="0">
                  <a:pos x="83" y="7"/>
                </a:cxn>
                <a:cxn ang="0">
                  <a:pos x="94" y="0"/>
                </a:cxn>
                <a:cxn ang="0">
                  <a:pos x="100" y="2"/>
                </a:cxn>
                <a:cxn ang="0">
                  <a:pos x="101" y="3"/>
                </a:cxn>
                <a:cxn ang="0">
                  <a:pos x="101" y="4"/>
                </a:cxn>
                <a:cxn ang="0">
                  <a:pos x="101" y="5"/>
                </a:cxn>
              </a:cxnLst>
              <a:rect l="0" t="0" r="r" b="b"/>
              <a:pathLst>
                <a:path w="101" h="247">
                  <a:moveTo>
                    <a:pt x="101" y="5"/>
                  </a:moveTo>
                  <a:lnTo>
                    <a:pt x="100" y="19"/>
                  </a:lnTo>
                  <a:lnTo>
                    <a:pt x="98" y="32"/>
                  </a:lnTo>
                  <a:lnTo>
                    <a:pt x="98" y="46"/>
                  </a:lnTo>
                  <a:lnTo>
                    <a:pt x="97" y="58"/>
                  </a:lnTo>
                  <a:lnTo>
                    <a:pt x="96" y="72"/>
                  </a:lnTo>
                  <a:lnTo>
                    <a:pt x="96" y="85"/>
                  </a:lnTo>
                  <a:lnTo>
                    <a:pt x="94" y="99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4" y="112"/>
                  </a:lnTo>
                  <a:lnTo>
                    <a:pt x="94" y="112"/>
                  </a:lnTo>
                  <a:lnTo>
                    <a:pt x="94" y="112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4" y="120"/>
                  </a:lnTo>
                  <a:lnTo>
                    <a:pt x="93" y="124"/>
                  </a:lnTo>
                  <a:lnTo>
                    <a:pt x="93" y="129"/>
                  </a:lnTo>
                  <a:lnTo>
                    <a:pt x="92" y="134"/>
                  </a:lnTo>
                  <a:lnTo>
                    <a:pt x="92" y="141"/>
                  </a:lnTo>
                  <a:lnTo>
                    <a:pt x="91" y="152"/>
                  </a:lnTo>
                  <a:lnTo>
                    <a:pt x="91" y="165"/>
                  </a:lnTo>
                  <a:lnTo>
                    <a:pt x="79" y="177"/>
                  </a:lnTo>
                  <a:lnTo>
                    <a:pt x="69" y="187"/>
                  </a:lnTo>
                  <a:lnTo>
                    <a:pt x="60" y="196"/>
                  </a:lnTo>
                  <a:lnTo>
                    <a:pt x="52" y="204"/>
                  </a:lnTo>
                  <a:lnTo>
                    <a:pt x="43" y="212"/>
                  </a:lnTo>
                  <a:lnTo>
                    <a:pt x="35" y="222"/>
                  </a:lnTo>
                  <a:lnTo>
                    <a:pt x="28" y="233"/>
                  </a:lnTo>
                  <a:lnTo>
                    <a:pt x="20" y="247"/>
                  </a:lnTo>
                  <a:lnTo>
                    <a:pt x="20" y="247"/>
                  </a:lnTo>
                  <a:lnTo>
                    <a:pt x="20" y="247"/>
                  </a:lnTo>
                  <a:lnTo>
                    <a:pt x="19" y="247"/>
                  </a:lnTo>
                  <a:lnTo>
                    <a:pt x="19" y="24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16" y="247"/>
                  </a:lnTo>
                  <a:lnTo>
                    <a:pt x="14" y="241"/>
                  </a:lnTo>
                  <a:lnTo>
                    <a:pt x="11" y="233"/>
                  </a:lnTo>
                  <a:lnTo>
                    <a:pt x="8" y="227"/>
                  </a:lnTo>
                  <a:lnTo>
                    <a:pt x="5" y="220"/>
                  </a:lnTo>
                  <a:lnTo>
                    <a:pt x="3" y="212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188"/>
                  </a:lnTo>
                  <a:lnTo>
                    <a:pt x="8" y="184"/>
                  </a:lnTo>
                  <a:lnTo>
                    <a:pt x="18" y="179"/>
                  </a:lnTo>
                  <a:lnTo>
                    <a:pt x="28" y="173"/>
                  </a:lnTo>
                  <a:lnTo>
                    <a:pt x="39" y="165"/>
                  </a:lnTo>
                  <a:lnTo>
                    <a:pt x="50" y="158"/>
                  </a:lnTo>
                  <a:lnTo>
                    <a:pt x="58" y="150"/>
                  </a:lnTo>
                  <a:lnTo>
                    <a:pt x="62" y="145"/>
                  </a:lnTo>
                  <a:lnTo>
                    <a:pt x="64" y="141"/>
                  </a:lnTo>
                  <a:lnTo>
                    <a:pt x="66" y="136"/>
                  </a:lnTo>
                  <a:lnTo>
                    <a:pt x="67" y="131"/>
                  </a:lnTo>
                  <a:lnTo>
                    <a:pt x="63" y="128"/>
                  </a:lnTo>
                  <a:lnTo>
                    <a:pt x="60" y="126"/>
                  </a:lnTo>
                  <a:lnTo>
                    <a:pt x="58" y="125"/>
                  </a:lnTo>
                  <a:lnTo>
                    <a:pt x="55" y="124"/>
                  </a:lnTo>
                  <a:lnTo>
                    <a:pt x="54" y="123"/>
                  </a:lnTo>
                  <a:lnTo>
                    <a:pt x="53" y="120"/>
                  </a:lnTo>
                  <a:lnTo>
                    <a:pt x="50" y="116"/>
                  </a:lnTo>
                  <a:lnTo>
                    <a:pt x="49" y="110"/>
                  </a:lnTo>
                  <a:lnTo>
                    <a:pt x="38" y="107"/>
                  </a:lnTo>
                  <a:lnTo>
                    <a:pt x="29" y="107"/>
                  </a:lnTo>
                  <a:lnTo>
                    <a:pt x="24" y="109"/>
                  </a:lnTo>
                  <a:lnTo>
                    <a:pt x="19" y="111"/>
                  </a:lnTo>
                  <a:lnTo>
                    <a:pt x="16" y="114"/>
                  </a:lnTo>
                  <a:lnTo>
                    <a:pt x="13" y="119"/>
                  </a:lnTo>
                  <a:lnTo>
                    <a:pt x="9" y="124"/>
                  </a:lnTo>
                  <a:lnTo>
                    <a:pt x="3" y="129"/>
                  </a:lnTo>
                  <a:lnTo>
                    <a:pt x="3" y="124"/>
                  </a:lnTo>
                  <a:lnTo>
                    <a:pt x="3" y="119"/>
                  </a:lnTo>
                  <a:lnTo>
                    <a:pt x="4" y="112"/>
                  </a:lnTo>
                  <a:lnTo>
                    <a:pt x="4" y="106"/>
                  </a:lnTo>
                  <a:lnTo>
                    <a:pt x="5" y="100"/>
                  </a:lnTo>
                  <a:lnTo>
                    <a:pt x="6" y="94"/>
                  </a:lnTo>
                  <a:lnTo>
                    <a:pt x="8" y="87"/>
                  </a:lnTo>
                  <a:lnTo>
                    <a:pt x="10" y="82"/>
                  </a:lnTo>
                  <a:lnTo>
                    <a:pt x="18" y="80"/>
                  </a:lnTo>
                  <a:lnTo>
                    <a:pt x="26" y="76"/>
                  </a:lnTo>
                  <a:lnTo>
                    <a:pt x="37" y="71"/>
                  </a:lnTo>
                  <a:lnTo>
                    <a:pt x="47" y="65"/>
                  </a:lnTo>
                  <a:lnTo>
                    <a:pt x="55" y="57"/>
                  </a:lnTo>
                  <a:lnTo>
                    <a:pt x="63" y="48"/>
                  </a:lnTo>
                  <a:lnTo>
                    <a:pt x="66" y="44"/>
                  </a:lnTo>
                  <a:lnTo>
                    <a:pt x="67" y="39"/>
                  </a:lnTo>
                  <a:lnTo>
                    <a:pt x="68" y="36"/>
                  </a:lnTo>
                  <a:lnTo>
                    <a:pt x="69" y="31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8" y="29"/>
                  </a:lnTo>
                  <a:lnTo>
                    <a:pt x="68" y="29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6"/>
                  </a:lnTo>
                  <a:lnTo>
                    <a:pt x="71" y="20"/>
                  </a:lnTo>
                  <a:lnTo>
                    <a:pt x="74" y="17"/>
                  </a:lnTo>
                  <a:lnTo>
                    <a:pt x="78" y="12"/>
                  </a:lnTo>
                  <a:lnTo>
                    <a:pt x="83" y="7"/>
                  </a:lnTo>
                  <a:lnTo>
                    <a:pt x="88" y="3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0" y="2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4"/>
                  </a:lnTo>
                  <a:lnTo>
                    <a:pt x="101" y="4"/>
                  </a:lnTo>
                  <a:lnTo>
                    <a:pt x="101" y="5"/>
                  </a:lnTo>
                  <a:lnTo>
                    <a:pt x="101" y="5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9" name="Freeform 271"/>
            <p:cNvSpPr>
              <a:spLocks/>
            </p:cNvSpPr>
            <p:nvPr/>
          </p:nvSpPr>
          <p:spPr bwMode="auto">
            <a:xfrm>
              <a:off x="4741" y="1835"/>
              <a:ext cx="276" cy="113"/>
            </a:xfrm>
            <a:custGeom>
              <a:avLst/>
              <a:gdLst/>
              <a:ahLst/>
              <a:cxnLst>
                <a:cxn ang="0">
                  <a:pos x="264" y="77"/>
                </a:cxn>
                <a:cxn ang="0">
                  <a:pos x="242" y="90"/>
                </a:cxn>
                <a:cxn ang="0">
                  <a:pos x="220" y="98"/>
                </a:cxn>
                <a:cxn ang="0">
                  <a:pos x="197" y="99"/>
                </a:cxn>
                <a:cxn ang="0">
                  <a:pos x="165" y="95"/>
                </a:cxn>
                <a:cxn ang="0">
                  <a:pos x="119" y="88"/>
                </a:cxn>
                <a:cxn ang="0">
                  <a:pos x="84" y="97"/>
                </a:cxn>
                <a:cxn ang="0">
                  <a:pos x="71" y="108"/>
                </a:cxn>
                <a:cxn ang="0">
                  <a:pos x="63" y="112"/>
                </a:cxn>
                <a:cxn ang="0">
                  <a:pos x="43" y="113"/>
                </a:cxn>
                <a:cxn ang="0">
                  <a:pos x="20" y="103"/>
                </a:cxn>
                <a:cxn ang="0">
                  <a:pos x="8" y="83"/>
                </a:cxn>
                <a:cxn ang="0">
                  <a:pos x="2" y="68"/>
                </a:cxn>
                <a:cxn ang="0">
                  <a:pos x="0" y="59"/>
                </a:cxn>
                <a:cxn ang="0">
                  <a:pos x="3" y="49"/>
                </a:cxn>
                <a:cxn ang="0">
                  <a:pos x="11" y="39"/>
                </a:cxn>
                <a:cxn ang="0">
                  <a:pos x="30" y="35"/>
                </a:cxn>
                <a:cxn ang="0">
                  <a:pos x="53" y="34"/>
                </a:cxn>
                <a:cxn ang="0">
                  <a:pos x="75" y="31"/>
                </a:cxn>
                <a:cxn ang="0">
                  <a:pos x="98" y="25"/>
                </a:cxn>
                <a:cxn ang="0">
                  <a:pos x="111" y="19"/>
                </a:cxn>
                <a:cxn ang="0">
                  <a:pos x="112" y="14"/>
                </a:cxn>
                <a:cxn ang="0">
                  <a:pos x="113" y="9"/>
                </a:cxn>
                <a:cxn ang="0">
                  <a:pos x="114" y="2"/>
                </a:cxn>
                <a:cxn ang="0">
                  <a:pos x="134" y="7"/>
                </a:cxn>
                <a:cxn ang="0">
                  <a:pos x="170" y="20"/>
                </a:cxn>
                <a:cxn ang="0">
                  <a:pos x="206" y="32"/>
                </a:cxn>
                <a:cxn ang="0">
                  <a:pos x="243" y="40"/>
                </a:cxn>
                <a:cxn ang="0">
                  <a:pos x="265" y="44"/>
                </a:cxn>
                <a:cxn ang="0">
                  <a:pos x="268" y="46"/>
                </a:cxn>
                <a:cxn ang="0">
                  <a:pos x="270" y="48"/>
                </a:cxn>
                <a:cxn ang="0">
                  <a:pos x="273" y="50"/>
                </a:cxn>
                <a:cxn ang="0">
                  <a:pos x="274" y="53"/>
                </a:cxn>
                <a:cxn ang="0">
                  <a:pos x="274" y="56"/>
                </a:cxn>
                <a:cxn ang="0">
                  <a:pos x="274" y="60"/>
                </a:cxn>
                <a:cxn ang="0">
                  <a:pos x="276" y="64"/>
                </a:cxn>
              </a:cxnLst>
              <a:rect l="0" t="0" r="r" b="b"/>
              <a:pathLst>
                <a:path w="276" h="113">
                  <a:moveTo>
                    <a:pt x="276" y="66"/>
                  </a:moveTo>
                  <a:lnTo>
                    <a:pt x="264" y="77"/>
                  </a:lnTo>
                  <a:lnTo>
                    <a:pt x="253" y="84"/>
                  </a:lnTo>
                  <a:lnTo>
                    <a:pt x="242" y="90"/>
                  </a:lnTo>
                  <a:lnTo>
                    <a:pt x="230" y="94"/>
                  </a:lnTo>
                  <a:lnTo>
                    <a:pt x="220" y="98"/>
                  </a:lnTo>
                  <a:lnTo>
                    <a:pt x="209" y="99"/>
                  </a:lnTo>
                  <a:lnTo>
                    <a:pt x="197" y="99"/>
                  </a:lnTo>
                  <a:lnTo>
                    <a:pt x="187" y="99"/>
                  </a:lnTo>
                  <a:lnTo>
                    <a:pt x="165" y="95"/>
                  </a:lnTo>
                  <a:lnTo>
                    <a:pt x="142" y="92"/>
                  </a:lnTo>
                  <a:lnTo>
                    <a:pt x="119" y="88"/>
                  </a:lnTo>
                  <a:lnTo>
                    <a:pt x="95" y="87"/>
                  </a:lnTo>
                  <a:lnTo>
                    <a:pt x="84" y="97"/>
                  </a:lnTo>
                  <a:lnTo>
                    <a:pt x="77" y="103"/>
                  </a:lnTo>
                  <a:lnTo>
                    <a:pt x="71" y="108"/>
                  </a:lnTo>
                  <a:lnTo>
                    <a:pt x="68" y="111"/>
                  </a:lnTo>
                  <a:lnTo>
                    <a:pt x="63" y="112"/>
                  </a:lnTo>
                  <a:lnTo>
                    <a:pt x="54" y="113"/>
                  </a:lnTo>
                  <a:lnTo>
                    <a:pt x="43" y="113"/>
                  </a:lnTo>
                  <a:lnTo>
                    <a:pt x="24" y="113"/>
                  </a:lnTo>
                  <a:lnTo>
                    <a:pt x="20" y="103"/>
                  </a:lnTo>
                  <a:lnTo>
                    <a:pt x="15" y="93"/>
                  </a:lnTo>
                  <a:lnTo>
                    <a:pt x="8" y="83"/>
                  </a:lnTo>
                  <a:lnTo>
                    <a:pt x="3" y="73"/>
                  </a:lnTo>
                  <a:lnTo>
                    <a:pt x="2" y="68"/>
                  </a:lnTo>
                  <a:lnTo>
                    <a:pt x="1" y="63"/>
                  </a:lnTo>
                  <a:lnTo>
                    <a:pt x="0" y="59"/>
                  </a:lnTo>
                  <a:lnTo>
                    <a:pt x="1" y="54"/>
                  </a:lnTo>
                  <a:lnTo>
                    <a:pt x="3" y="49"/>
                  </a:lnTo>
                  <a:lnTo>
                    <a:pt x="6" y="44"/>
                  </a:lnTo>
                  <a:lnTo>
                    <a:pt x="11" y="39"/>
                  </a:lnTo>
                  <a:lnTo>
                    <a:pt x="17" y="34"/>
                  </a:lnTo>
                  <a:lnTo>
                    <a:pt x="30" y="35"/>
                  </a:lnTo>
                  <a:lnTo>
                    <a:pt x="41" y="35"/>
                  </a:lnTo>
                  <a:lnTo>
                    <a:pt x="53" y="34"/>
                  </a:lnTo>
                  <a:lnTo>
                    <a:pt x="64" y="32"/>
                  </a:lnTo>
                  <a:lnTo>
                    <a:pt x="75" y="31"/>
                  </a:lnTo>
                  <a:lnTo>
                    <a:pt x="87" y="29"/>
                  </a:lnTo>
                  <a:lnTo>
                    <a:pt x="98" y="25"/>
                  </a:lnTo>
                  <a:lnTo>
                    <a:pt x="109" y="21"/>
                  </a:lnTo>
                  <a:lnTo>
                    <a:pt x="111" y="19"/>
                  </a:lnTo>
                  <a:lnTo>
                    <a:pt x="111" y="16"/>
                  </a:lnTo>
                  <a:lnTo>
                    <a:pt x="112" y="14"/>
                  </a:lnTo>
                  <a:lnTo>
                    <a:pt x="113" y="11"/>
                  </a:lnTo>
                  <a:lnTo>
                    <a:pt x="113" y="9"/>
                  </a:lnTo>
                  <a:lnTo>
                    <a:pt x="114" y="6"/>
                  </a:lnTo>
                  <a:lnTo>
                    <a:pt x="114" y="2"/>
                  </a:lnTo>
                  <a:lnTo>
                    <a:pt x="116" y="0"/>
                  </a:lnTo>
                  <a:lnTo>
                    <a:pt x="134" y="7"/>
                  </a:lnTo>
                  <a:lnTo>
                    <a:pt x="152" y="14"/>
                  </a:lnTo>
                  <a:lnTo>
                    <a:pt x="170" y="20"/>
                  </a:lnTo>
                  <a:lnTo>
                    <a:pt x="189" y="26"/>
                  </a:lnTo>
                  <a:lnTo>
                    <a:pt x="206" y="32"/>
                  </a:lnTo>
                  <a:lnTo>
                    <a:pt x="224" y="36"/>
                  </a:lnTo>
                  <a:lnTo>
                    <a:pt x="243" y="40"/>
                  </a:lnTo>
                  <a:lnTo>
                    <a:pt x="263" y="43"/>
                  </a:lnTo>
                  <a:lnTo>
                    <a:pt x="265" y="44"/>
                  </a:lnTo>
                  <a:lnTo>
                    <a:pt x="267" y="45"/>
                  </a:lnTo>
                  <a:lnTo>
                    <a:pt x="268" y="46"/>
                  </a:lnTo>
                  <a:lnTo>
                    <a:pt x="269" y="46"/>
                  </a:lnTo>
                  <a:lnTo>
                    <a:pt x="270" y="48"/>
                  </a:lnTo>
                  <a:lnTo>
                    <a:pt x="272" y="49"/>
                  </a:lnTo>
                  <a:lnTo>
                    <a:pt x="273" y="50"/>
                  </a:lnTo>
                  <a:lnTo>
                    <a:pt x="274" y="51"/>
                  </a:lnTo>
                  <a:lnTo>
                    <a:pt x="274" y="53"/>
                  </a:lnTo>
                  <a:lnTo>
                    <a:pt x="274" y="55"/>
                  </a:lnTo>
                  <a:lnTo>
                    <a:pt x="274" y="56"/>
                  </a:lnTo>
                  <a:lnTo>
                    <a:pt x="274" y="59"/>
                  </a:lnTo>
                  <a:lnTo>
                    <a:pt x="274" y="60"/>
                  </a:lnTo>
                  <a:lnTo>
                    <a:pt x="274" y="63"/>
                  </a:lnTo>
                  <a:lnTo>
                    <a:pt x="276" y="64"/>
                  </a:lnTo>
                  <a:lnTo>
                    <a:pt x="276" y="66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0" name="Freeform 272"/>
            <p:cNvSpPr>
              <a:spLocks/>
            </p:cNvSpPr>
            <p:nvPr/>
          </p:nvSpPr>
          <p:spPr bwMode="auto">
            <a:xfrm>
              <a:off x="4854" y="824"/>
              <a:ext cx="156" cy="96"/>
            </a:xfrm>
            <a:custGeom>
              <a:avLst/>
              <a:gdLst/>
              <a:ahLst/>
              <a:cxnLst>
                <a:cxn ang="0">
                  <a:pos x="156" y="10"/>
                </a:cxn>
                <a:cxn ang="0">
                  <a:pos x="150" y="17"/>
                </a:cxn>
                <a:cxn ang="0">
                  <a:pos x="142" y="24"/>
                </a:cxn>
                <a:cxn ang="0">
                  <a:pos x="134" y="33"/>
                </a:cxn>
                <a:cxn ang="0">
                  <a:pos x="123" y="43"/>
                </a:cxn>
                <a:cxn ang="0">
                  <a:pos x="113" y="52"/>
                </a:cxn>
                <a:cxn ang="0">
                  <a:pos x="103" y="58"/>
                </a:cxn>
                <a:cxn ang="0">
                  <a:pos x="96" y="64"/>
                </a:cxn>
                <a:cxn ang="0">
                  <a:pos x="91" y="66"/>
                </a:cxn>
                <a:cxn ang="0">
                  <a:pos x="81" y="76"/>
                </a:cxn>
                <a:cxn ang="0">
                  <a:pos x="71" y="83"/>
                </a:cxn>
                <a:cxn ang="0">
                  <a:pos x="59" y="90"/>
                </a:cxn>
                <a:cxn ang="0">
                  <a:pos x="48" y="93"/>
                </a:cxn>
                <a:cxn ang="0">
                  <a:pos x="37" y="96"/>
                </a:cxn>
                <a:cxn ang="0">
                  <a:pos x="25" y="96"/>
                </a:cxn>
                <a:cxn ang="0">
                  <a:pos x="13" y="96"/>
                </a:cxn>
                <a:cxn ang="0">
                  <a:pos x="0" y="93"/>
                </a:cxn>
                <a:cxn ang="0">
                  <a:pos x="1" y="88"/>
                </a:cxn>
                <a:cxn ang="0">
                  <a:pos x="3" y="83"/>
                </a:cxn>
                <a:cxn ang="0">
                  <a:pos x="6" y="80"/>
                </a:cxn>
                <a:cxn ang="0">
                  <a:pos x="10" y="77"/>
                </a:cxn>
                <a:cxn ang="0">
                  <a:pos x="20" y="72"/>
                </a:cxn>
                <a:cxn ang="0">
                  <a:pos x="33" y="69"/>
                </a:cxn>
                <a:cxn ang="0">
                  <a:pos x="47" y="67"/>
                </a:cxn>
                <a:cxn ang="0">
                  <a:pos x="60" y="63"/>
                </a:cxn>
                <a:cxn ang="0">
                  <a:pos x="68" y="61"/>
                </a:cxn>
                <a:cxn ang="0">
                  <a:pos x="74" y="58"/>
                </a:cxn>
                <a:cxn ang="0">
                  <a:pos x="81" y="54"/>
                </a:cxn>
                <a:cxn ang="0">
                  <a:pos x="87" y="51"/>
                </a:cxn>
                <a:cxn ang="0">
                  <a:pos x="93" y="40"/>
                </a:cxn>
                <a:cxn ang="0">
                  <a:pos x="98" y="35"/>
                </a:cxn>
                <a:cxn ang="0">
                  <a:pos x="103" y="32"/>
                </a:cxn>
                <a:cxn ang="0">
                  <a:pos x="107" y="29"/>
                </a:cxn>
                <a:cxn ang="0">
                  <a:pos x="112" y="28"/>
                </a:cxn>
                <a:cxn ang="0">
                  <a:pos x="117" y="25"/>
                </a:cxn>
                <a:cxn ang="0">
                  <a:pos x="123" y="23"/>
                </a:cxn>
                <a:cxn ang="0">
                  <a:pos x="132" y="19"/>
                </a:cxn>
                <a:cxn ang="0">
                  <a:pos x="139" y="13"/>
                </a:cxn>
                <a:cxn ang="0">
                  <a:pos x="144" y="8"/>
                </a:cxn>
                <a:cxn ang="0">
                  <a:pos x="147" y="4"/>
                </a:cxn>
                <a:cxn ang="0">
                  <a:pos x="150" y="3"/>
                </a:cxn>
                <a:cxn ang="0">
                  <a:pos x="151" y="0"/>
                </a:cxn>
                <a:cxn ang="0">
                  <a:pos x="152" y="0"/>
                </a:cxn>
                <a:cxn ang="0">
                  <a:pos x="154" y="0"/>
                </a:cxn>
                <a:cxn ang="0">
                  <a:pos x="154" y="0"/>
                </a:cxn>
                <a:cxn ang="0">
                  <a:pos x="155" y="0"/>
                </a:cxn>
                <a:cxn ang="0">
                  <a:pos x="155" y="1"/>
                </a:cxn>
                <a:cxn ang="0">
                  <a:pos x="155" y="3"/>
                </a:cxn>
                <a:cxn ang="0">
                  <a:pos x="156" y="3"/>
                </a:cxn>
                <a:cxn ang="0">
                  <a:pos x="156" y="4"/>
                </a:cxn>
                <a:cxn ang="0">
                  <a:pos x="156" y="6"/>
                </a:cxn>
                <a:cxn ang="0">
                  <a:pos x="156" y="8"/>
                </a:cxn>
                <a:cxn ang="0">
                  <a:pos x="156" y="10"/>
                </a:cxn>
              </a:cxnLst>
              <a:rect l="0" t="0" r="r" b="b"/>
              <a:pathLst>
                <a:path w="156" h="96">
                  <a:moveTo>
                    <a:pt x="156" y="10"/>
                  </a:moveTo>
                  <a:lnTo>
                    <a:pt x="150" y="17"/>
                  </a:lnTo>
                  <a:lnTo>
                    <a:pt x="142" y="24"/>
                  </a:lnTo>
                  <a:lnTo>
                    <a:pt x="134" y="33"/>
                  </a:lnTo>
                  <a:lnTo>
                    <a:pt x="123" y="43"/>
                  </a:lnTo>
                  <a:lnTo>
                    <a:pt x="113" y="52"/>
                  </a:lnTo>
                  <a:lnTo>
                    <a:pt x="103" y="58"/>
                  </a:lnTo>
                  <a:lnTo>
                    <a:pt x="96" y="64"/>
                  </a:lnTo>
                  <a:lnTo>
                    <a:pt x="91" y="66"/>
                  </a:lnTo>
                  <a:lnTo>
                    <a:pt x="81" y="76"/>
                  </a:lnTo>
                  <a:lnTo>
                    <a:pt x="71" y="83"/>
                  </a:lnTo>
                  <a:lnTo>
                    <a:pt x="59" y="90"/>
                  </a:lnTo>
                  <a:lnTo>
                    <a:pt x="48" y="93"/>
                  </a:lnTo>
                  <a:lnTo>
                    <a:pt x="37" y="96"/>
                  </a:lnTo>
                  <a:lnTo>
                    <a:pt x="25" y="96"/>
                  </a:lnTo>
                  <a:lnTo>
                    <a:pt x="13" y="96"/>
                  </a:lnTo>
                  <a:lnTo>
                    <a:pt x="0" y="93"/>
                  </a:lnTo>
                  <a:lnTo>
                    <a:pt x="1" y="88"/>
                  </a:lnTo>
                  <a:lnTo>
                    <a:pt x="3" y="83"/>
                  </a:lnTo>
                  <a:lnTo>
                    <a:pt x="6" y="80"/>
                  </a:lnTo>
                  <a:lnTo>
                    <a:pt x="10" y="77"/>
                  </a:lnTo>
                  <a:lnTo>
                    <a:pt x="20" y="72"/>
                  </a:lnTo>
                  <a:lnTo>
                    <a:pt x="33" y="69"/>
                  </a:lnTo>
                  <a:lnTo>
                    <a:pt x="47" y="67"/>
                  </a:lnTo>
                  <a:lnTo>
                    <a:pt x="60" y="63"/>
                  </a:lnTo>
                  <a:lnTo>
                    <a:pt x="68" y="61"/>
                  </a:lnTo>
                  <a:lnTo>
                    <a:pt x="74" y="58"/>
                  </a:lnTo>
                  <a:lnTo>
                    <a:pt x="81" y="54"/>
                  </a:lnTo>
                  <a:lnTo>
                    <a:pt x="87" y="51"/>
                  </a:lnTo>
                  <a:lnTo>
                    <a:pt x="93" y="40"/>
                  </a:lnTo>
                  <a:lnTo>
                    <a:pt x="98" y="35"/>
                  </a:lnTo>
                  <a:lnTo>
                    <a:pt x="103" y="32"/>
                  </a:lnTo>
                  <a:lnTo>
                    <a:pt x="107" y="29"/>
                  </a:lnTo>
                  <a:lnTo>
                    <a:pt x="112" y="28"/>
                  </a:lnTo>
                  <a:lnTo>
                    <a:pt x="117" y="25"/>
                  </a:lnTo>
                  <a:lnTo>
                    <a:pt x="123" y="23"/>
                  </a:lnTo>
                  <a:lnTo>
                    <a:pt x="132" y="19"/>
                  </a:lnTo>
                  <a:lnTo>
                    <a:pt x="139" y="13"/>
                  </a:lnTo>
                  <a:lnTo>
                    <a:pt x="144" y="8"/>
                  </a:lnTo>
                  <a:lnTo>
                    <a:pt x="147" y="4"/>
                  </a:lnTo>
                  <a:lnTo>
                    <a:pt x="150" y="3"/>
                  </a:lnTo>
                  <a:lnTo>
                    <a:pt x="151" y="0"/>
                  </a:lnTo>
                  <a:lnTo>
                    <a:pt x="152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55" y="0"/>
                  </a:lnTo>
                  <a:lnTo>
                    <a:pt x="155" y="1"/>
                  </a:lnTo>
                  <a:lnTo>
                    <a:pt x="155" y="3"/>
                  </a:lnTo>
                  <a:lnTo>
                    <a:pt x="156" y="3"/>
                  </a:lnTo>
                  <a:lnTo>
                    <a:pt x="156" y="4"/>
                  </a:lnTo>
                  <a:lnTo>
                    <a:pt x="156" y="6"/>
                  </a:lnTo>
                  <a:lnTo>
                    <a:pt x="156" y="8"/>
                  </a:lnTo>
                  <a:lnTo>
                    <a:pt x="156" y="10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1" name="Freeform 273"/>
            <p:cNvSpPr>
              <a:spLocks/>
            </p:cNvSpPr>
            <p:nvPr/>
          </p:nvSpPr>
          <p:spPr bwMode="auto">
            <a:xfrm>
              <a:off x="4960" y="880"/>
              <a:ext cx="16" cy="16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14" y="10"/>
                </a:cxn>
                <a:cxn ang="0">
                  <a:pos x="11" y="12"/>
                </a:cxn>
                <a:cxn ang="0">
                  <a:pos x="9" y="13"/>
                </a:cxn>
                <a:cxn ang="0">
                  <a:pos x="7" y="15"/>
                </a:cxn>
                <a:cxn ang="0">
                  <a:pos x="6" y="15"/>
                </a:cxn>
                <a:cxn ang="0">
                  <a:pos x="4" y="15"/>
                </a:cxn>
                <a:cxn ang="0">
                  <a:pos x="2" y="16"/>
                </a:cxn>
                <a:cxn ang="0">
                  <a:pos x="0" y="16"/>
                </a:cxn>
                <a:cxn ang="0">
                  <a:pos x="1" y="13"/>
                </a:cxn>
                <a:cxn ang="0">
                  <a:pos x="1" y="12"/>
                </a:cxn>
                <a:cxn ang="0">
                  <a:pos x="2" y="10"/>
                </a:cxn>
                <a:cxn ang="0">
                  <a:pos x="4" y="7"/>
                </a:cxn>
                <a:cxn ang="0">
                  <a:pos x="5" y="6"/>
                </a:cxn>
                <a:cxn ang="0">
                  <a:pos x="7" y="3"/>
                </a:cxn>
                <a:cxn ang="0">
                  <a:pos x="10" y="1"/>
                </a:cxn>
                <a:cxn ang="0">
                  <a:pos x="12" y="0"/>
                </a:cxn>
                <a:cxn ang="0">
                  <a:pos x="14" y="0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5" y="1"/>
                </a:cxn>
                <a:cxn ang="0">
                  <a:pos x="15" y="1"/>
                </a:cxn>
                <a:cxn ang="0">
                  <a:pos x="15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6" y="3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7"/>
                </a:cxn>
                <a:cxn ang="0">
                  <a:pos x="16" y="7"/>
                </a:cxn>
              </a:cxnLst>
              <a:rect l="0" t="0" r="r" b="b"/>
              <a:pathLst>
                <a:path w="16" h="16">
                  <a:moveTo>
                    <a:pt x="16" y="7"/>
                  </a:moveTo>
                  <a:lnTo>
                    <a:pt x="14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4" y="15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2" y="10"/>
                  </a:lnTo>
                  <a:lnTo>
                    <a:pt x="4" y="7"/>
                  </a:lnTo>
                  <a:lnTo>
                    <a:pt x="5" y="6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2" name="Freeform 274"/>
            <p:cNvSpPr>
              <a:spLocks/>
            </p:cNvSpPr>
            <p:nvPr/>
          </p:nvSpPr>
          <p:spPr bwMode="auto">
            <a:xfrm>
              <a:off x="4776" y="949"/>
              <a:ext cx="198" cy="83"/>
            </a:xfrm>
            <a:custGeom>
              <a:avLst/>
              <a:gdLst/>
              <a:ahLst/>
              <a:cxnLst>
                <a:cxn ang="0">
                  <a:pos x="183" y="47"/>
                </a:cxn>
                <a:cxn ang="0">
                  <a:pos x="159" y="65"/>
                </a:cxn>
                <a:cxn ang="0">
                  <a:pos x="136" y="77"/>
                </a:cxn>
                <a:cxn ang="0">
                  <a:pos x="116" y="82"/>
                </a:cxn>
                <a:cxn ang="0">
                  <a:pos x="86" y="83"/>
                </a:cxn>
                <a:cxn ang="0">
                  <a:pos x="35" y="76"/>
                </a:cxn>
                <a:cxn ang="0">
                  <a:pos x="1" y="58"/>
                </a:cxn>
                <a:cxn ang="0">
                  <a:pos x="0" y="43"/>
                </a:cxn>
                <a:cxn ang="0">
                  <a:pos x="0" y="35"/>
                </a:cxn>
                <a:cxn ang="0">
                  <a:pos x="0" y="31"/>
                </a:cxn>
                <a:cxn ang="0">
                  <a:pos x="8" y="29"/>
                </a:cxn>
                <a:cxn ang="0">
                  <a:pos x="19" y="23"/>
                </a:cxn>
                <a:cxn ang="0">
                  <a:pos x="28" y="14"/>
                </a:cxn>
                <a:cxn ang="0">
                  <a:pos x="36" y="5"/>
                </a:cxn>
                <a:cxn ang="0">
                  <a:pos x="53" y="1"/>
                </a:cxn>
                <a:cxn ang="0">
                  <a:pos x="72" y="4"/>
                </a:cxn>
                <a:cxn ang="0">
                  <a:pos x="89" y="6"/>
                </a:cxn>
                <a:cxn ang="0">
                  <a:pos x="110" y="7"/>
                </a:cxn>
                <a:cxn ang="0">
                  <a:pos x="121" y="7"/>
                </a:cxn>
                <a:cxn ang="0">
                  <a:pos x="122" y="7"/>
                </a:cxn>
                <a:cxn ang="0">
                  <a:pos x="122" y="9"/>
                </a:cxn>
                <a:cxn ang="0">
                  <a:pos x="122" y="9"/>
                </a:cxn>
                <a:cxn ang="0">
                  <a:pos x="116" y="16"/>
                </a:cxn>
                <a:cxn ang="0">
                  <a:pos x="103" y="24"/>
                </a:cxn>
                <a:cxn ang="0">
                  <a:pos x="91" y="24"/>
                </a:cxn>
                <a:cxn ang="0">
                  <a:pos x="79" y="26"/>
                </a:cxn>
                <a:cxn ang="0">
                  <a:pos x="83" y="41"/>
                </a:cxn>
                <a:cxn ang="0">
                  <a:pos x="103" y="57"/>
                </a:cxn>
                <a:cxn ang="0">
                  <a:pos x="120" y="60"/>
                </a:cxn>
                <a:cxn ang="0">
                  <a:pos x="135" y="57"/>
                </a:cxn>
                <a:cxn ang="0">
                  <a:pos x="156" y="43"/>
                </a:cxn>
                <a:cxn ang="0">
                  <a:pos x="176" y="30"/>
                </a:cxn>
                <a:cxn ang="0">
                  <a:pos x="190" y="29"/>
                </a:cxn>
                <a:cxn ang="0">
                  <a:pos x="198" y="31"/>
                </a:cxn>
                <a:cxn ang="0">
                  <a:pos x="198" y="33"/>
                </a:cxn>
                <a:cxn ang="0">
                  <a:pos x="198" y="34"/>
                </a:cxn>
                <a:cxn ang="0">
                  <a:pos x="198" y="35"/>
                </a:cxn>
              </a:cxnLst>
              <a:rect l="0" t="0" r="r" b="b"/>
              <a:pathLst>
                <a:path w="198" h="83">
                  <a:moveTo>
                    <a:pt x="198" y="35"/>
                  </a:moveTo>
                  <a:lnTo>
                    <a:pt x="183" y="47"/>
                  </a:lnTo>
                  <a:lnTo>
                    <a:pt x="170" y="57"/>
                  </a:lnTo>
                  <a:lnTo>
                    <a:pt x="159" y="65"/>
                  </a:lnTo>
                  <a:lnTo>
                    <a:pt x="147" y="72"/>
                  </a:lnTo>
                  <a:lnTo>
                    <a:pt x="136" y="77"/>
                  </a:lnTo>
                  <a:lnTo>
                    <a:pt x="126" y="81"/>
                  </a:lnTo>
                  <a:lnTo>
                    <a:pt x="116" y="82"/>
                  </a:lnTo>
                  <a:lnTo>
                    <a:pt x="106" y="83"/>
                  </a:lnTo>
                  <a:lnTo>
                    <a:pt x="86" y="83"/>
                  </a:lnTo>
                  <a:lnTo>
                    <a:pt x="62" y="79"/>
                  </a:lnTo>
                  <a:lnTo>
                    <a:pt x="35" y="76"/>
                  </a:lnTo>
                  <a:lnTo>
                    <a:pt x="1" y="70"/>
                  </a:lnTo>
                  <a:lnTo>
                    <a:pt x="1" y="58"/>
                  </a:lnTo>
                  <a:lnTo>
                    <a:pt x="0" y="49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8" y="29"/>
                  </a:lnTo>
                  <a:lnTo>
                    <a:pt x="14" y="26"/>
                  </a:lnTo>
                  <a:lnTo>
                    <a:pt x="19" y="23"/>
                  </a:lnTo>
                  <a:lnTo>
                    <a:pt x="24" y="19"/>
                  </a:lnTo>
                  <a:lnTo>
                    <a:pt x="28" y="14"/>
                  </a:lnTo>
                  <a:lnTo>
                    <a:pt x="31" y="10"/>
                  </a:lnTo>
                  <a:lnTo>
                    <a:pt x="36" y="5"/>
                  </a:lnTo>
                  <a:lnTo>
                    <a:pt x="43" y="0"/>
                  </a:lnTo>
                  <a:lnTo>
                    <a:pt x="53" y="1"/>
                  </a:lnTo>
                  <a:lnTo>
                    <a:pt x="62" y="2"/>
                  </a:lnTo>
                  <a:lnTo>
                    <a:pt x="72" y="4"/>
                  </a:lnTo>
                  <a:lnTo>
                    <a:pt x="81" y="5"/>
                  </a:lnTo>
                  <a:lnTo>
                    <a:pt x="89" y="6"/>
                  </a:lnTo>
                  <a:lnTo>
                    <a:pt x="99" y="7"/>
                  </a:lnTo>
                  <a:lnTo>
                    <a:pt x="110" y="7"/>
                  </a:lnTo>
                  <a:lnTo>
                    <a:pt x="121" y="7"/>
                  </a:lnTo>
                  <a:lnTo>
                    <a:pt x="121" y="7"/>
                  </a:lnTo>
                  <a:lnTo>
                    <a:pt x="121" y="7"/>
                  </a:lnTo>
                  <a:lnTo>
                    <a:pt x="122" y="7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16" y="16"/>
                  </a:lnTo>
                  <a:lnTo>
                    <a:pt x="110" y="21"/>
                  </a:lnTo>
                  <a:lnTo>
                    <a:pt x="103" y="24"/>
                  </a:lnTo>
                  <a:lnTo>
                    <a:pt x="97" y="24"/>
                  </a:lnTo>
                  <a:lnTo>
                    <a:pt x="91" y="24"/>
                  </a:lnTo>
                  <a:lnTo>
                    <a:pt x="84" y="24"/>
                  </a:lnTo>
                  <a:lnTo>
                    <a:pt x="79" y="26"/>
                  </a:lnTo>
                  <a:lnTo>
                    <a:pt x="73" y="29"/>
                  </a:lnTo>
                  <a:lnTo>
                    <a:pt x="83" y="41"/>
                  </a:lnTo>
                  <a:lnTo>
                    <a:pt x="93" y="52"/>
                  </a:lnTo>
                  <a:lnTo>
                    <a:pt x="103" y="57"/>
                  </a:lnTo>
                  <a:lnTo>
                    <a:pt x="111" y="60"/>
                  </a:lnTo>
                  <a:lnTo>
                    <a:pt x="120" y="60"/>
                  </a:lnTo>
                  <a:lnTo>
                    <a:pt x="127" y="59"/>
                  </a:lnTo>
                  <a:lnTo>
                    <a:pt x="135" y="57"/>
                  </a:lnTo>
                  <a:lnTo>
                    <a:pt x="142" y="53"/>
                  </a:lnTo>
                  <a:lnTo>
                    <a:pt x="156" y="43"/>
                  </a:lnTo>
                  <a:lnTo>
                    <a:pt x="170" y="34"/>
                  </a:lnTo>
                  <a:lnTo>
                    <a:pt x="176" y="30"/>
                  </a:lnTo>
                  <a:lnTo>
                    <a:pt x="183" y="29"/>
                  </a:lnTo>
                  <a:lnTo>
                    <a:pt x="190" y="29"/>
                  </a:lnTo>
                  <a:lnTo>
                    <a:pt x="198" y="31"/>
                  </a:lnTo>
                  <a:lnTo>
                    <a:pt x="198" y="31"/>
                  </a:lnTo>
                  <a:lnTo>
                    <a:pt x="198" y="33"/>
                  </a:lnTo>
                  <a:lnTo>
                    <a:pt x="198" y="33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8" y="35"/>
                  </a:lnTo>
                  <a:lnTo>
                    <a:pt x="198" y="35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3" name="Freeform 275"/>
            <p:cNvSpPr>
              <a:spLocks/>
            </p:cNvSpPr>
            <p:nvPr/>
          </p:nvSpPr>
          <p:spPr bwMode="auto">
            <a:xfrm>
              <a:off x="4909" y="959"/>
              <a:ext cx="50" cy="40"/>
            </a:xfrm>
            <a:custGeom>
              <a:avLst/>
              <a:gdLst/>
              <a:ahLst/>
              <a:cxnLst>
                <a:cxn ang="0">
                  <a:pos x="50" y="6"/>
                </a:cxn>
                <a:cxn ang="0">
                  <a:pos x="43" y="11"/>
                </a:cxn>
                <a:cxn ang="0">
                  <a:pos x="37" y="16"/>
                </a:cxn>
                <a:cxn ang="0">
                  <a:pos x="31" y="21"/>
                </a:cxn>
                <a:cxn ang="0">
                  <a:pos x="24" y="26"/>
                </a:cxn>
                <a:cxn ang="0">
                  <a:pos x="18" y="31"/>
                </a:cxn>
                <a:cxn ang="0">
                  <a:pos x="12" y="35"/>
                </a:cxn>
                <a:cxn ang="0">
                  <a:pos x="7" y="39"/>
                </a:cxn>
                <a:cxn ang="0">
                  <a:pos x="0" y="40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0" y="35"/>
                </a:cxn>
                <a:cxn ang="0">
                  <a:pos x="7" y="33"/>
                </a:cxn>
                <a:cxn ang="0">
                  <a:pos x="12" y="26"/>
                </a:cxn>
                <a:cxn ang="0">
                  <a:pos x="17" y="20"/>
                </a:cxn>
                <a:cxn ang="0">
                  <a:pos x="22" y="13"/>
                </a:cxn>
                <a:cxn ang="0">
                  <a:pos x="27" y="6"/>
                </a:cxn>
                <a:cxn ang="0">
                  <a:pos x="32" y="1"/>
                </a:cxn>
                <a:cxn ang="0">
                  <a:pos x="36" y="0"/>
                </a:cxn>
                <a:cxn ang="0">
                  <a:pos x="40" y="0"/>
                </a:cxn>
                <a:cxn ang="0">
                  <a:pos x="45" y="0"/>
                </a:cxn>
                <a:cxn ang="0">
                  <a:pos x="48" y="3"/>
                </a:cxn>
                <a:cxn ang="0">
                  <a:pos x="48" y="3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8" y="5"/>
                </a:cxn>
                <a:cxn ang="0">
                  <a:pos x="48" y="5"/>
                </a:cxn>
                <a:cxn ang="0">
                  <a:pos x="48" y="6"/>
                </a:cxn>
                <a:cxn ang="0">
                  <a:pos x="50" y="6"/>
                </a:cxn>
              </a:cxnLst>
              <a:rect l="0" t="0" r="r" b="b"/>
              <a:pathLst>
                <a:path w="50" h="40">
                  <a:moveTo>
                    <a:pt x="50" y="6"/>
                  </a:moveTo>
                  <a:lnTo>
                    <a:pt x="43" y="11"/>
                  </a:lnTo>
                  <a:lnTo>
                    <a:pt x="37" y="16"/>
                  </a:lnTo>
                  <a:lnTo>
                    <a:pt x="31" y="21"/>
                  </a:lnTo>
                  <a:lnTo>
                    <a:pt x="24" y="26"/>
                  </a:lnTo>
                  <a:lnTo>
                    <a:pt x="18" y="31"/>
                  </a:lnTo>
                  <a:lnTo>
                    <a:pt x="12" y="35"/>
                  </a:lnTo>
                  <a:lnTo>
                    <a:pt x="7" y="39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7" y="33"/>
                  </a:lnTo>
                  <a:lnTo>
                    <a:pt x="12" y="26"/>
                  </a:lnTo>
                  <a:lnTo>
                    <a:pt x="17" y="20"/>
                  </a:lnTo>
                  <a:lnTo>
                    <a:pt x="22" y="13"/>
                  </a:lnTo>
                  <a:lnTo>
                    <a:pt x="27" y="6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4"/>
                  </a:lnTo>
                  <a:lnTo>
                    <a:pt x="48" y="5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50" y="6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4" name="Freeform 276"/>
            <p:cNvSpPr>
              <a:spLocks/>
            </p:cNvSpPr>
            <p:nvPr/>
          </p:nvSpPr>
          <p:spPr bwMode="auto">
            <a:xfrm>
              <a:off x="4503" y="1077"/>
              <a:ext cx="454" cy="462"/>
            </a:xfrm>
            <a:custGeom>
              <a:avLst/>
              <a:gdLst/>
              <a:ahLst/>
              <a:cxnLst>
                <a:cxn ang="0">
                  <a:pos x="453" y="349"/>
                </a:cxn>
                <a:cxn ang="0">
                  <a:pos x="447" y="357"/>
                </a:cxn>
                <a:cxn ang="0">
                  <a:pos x="433" y="366"/>
                </a:cxn>
                <a:cxn ang="0">
                  <a:pos x="410" y="377"/>
                </a:cxn>
                <a:cxn ang="0">
                  <a:pos x="389" y="385"/>
                </a:cxn>
                <a:cxn ang="0">
                  <a:pos x="370" y="386"/>
                </a:cxn>
                <a:cxn ang="0">
                  <a:pos x="347" y="382"/>
                </a:cxn>
                <a:cxn ang="0">
                  <a:pos x="325" y="376"/>
                </a:cxn>
                <a:cxn ang="0">
                  <a:pos x="303" y="370"/>
                </a:cxn>
                <a:cxn ang="0">
                  <a:pos x="289" y="344"/>
                </a:cxn>
                <a:cxn ang="0">
                  <a:pos x="289" y="298"/>
                </a:cxn>
                <a:cxn ang="0">
                  <a:pos x="292" y="252"/>
                </a:cxn>
                <a:cxn ang="0">
                  <a:pos x="293" y="207"/>
                </a:cxn>
                <a:cxn ang="0">
                  <a:pos x="292" y="183"/>
                </a:cxn>
                <a:cxn ang="0">
                  <a:pos x="289" y="186"/>
                </a:cxn>
                <a:cxn ang="0">
                  <a:pos x="286" y="196"/>
                </a:cxn>
                <a:cxn ang="0">
                  <a:pos x="282" y="236"/>
                </a:cxn>
                <a:cxn ang="0">
                  <a:pos x="281" y="309"/>
                </a:cxn>
                <a:cxn ang="0">
                  <a:pos x="281" y="371"/>
                </a:cxn>
                <a:cxn ang="0">
                  <a:pos x="269" y="395"/>
                </a:cxn>
                <a:cxn ang="0">
                  <a:pos x="239" y="419"/>
                </a:cxn>
                <a:cxn ang="0">
                  <a:pos x="200" y="444"/>
                </a:cxn>
                <a:cxn ang="0">
                  <a:pos x="173" y="457"/>
                </a:cxn>
                <a:cxn ang="0">
                  <a:pos x="158" y="462"/>
                </a:cxn>
                <a:cxn ang="0">
                  <a:pos x="143" y="459"/>
                </a:cxn>
                <a:cxn ang="0">
                  <a:pos x="119" y="450"/>
                </a:cxn>
                <a:cxn ang="0">
                  <a:pos x="92" y="441"/>
                </a:cxn>
                <a:cxn ang="0">
                  <a:pos x="70" y="430"/>
                </a:cxn>
                <a:cxn ang="0">
                  <a:pos x="47" y="423"/>
                </a:cxn>
                <a:cxn ang="0">
                  <a:pos x="24" y="418"/>
                </a:cxn>
                <a:cxn ang="0">
                  <a:pos x="10" y="407"/>
                </a:cxn>
                <a:cxn ang="0">
                  <a:pos x="2" y="394"/>
                </a:cxn>
                <a:cxn ang="0">
                  <a:pos x="0" y="376"/>
                </a:cxn>
                <a:cxn ang="0">
                  <a:pos x="1" y="356"/>
                </a:cxn>
                <a:cxn ang="0">
                  <a:pos x="7" y="323"/>
                </a:cxn>
                <a:cxn ang="0">
                  <a:pos x="11" y="284"/>
                </a:cxn>
                <a:cxn ang="0">
                  <a:pos x="15" y="252"/>
                </a:cxn>
                <a:cxn ang="0">
                  <a:pos x="19" y="221"/>
                </a:cxn>
                <a:cxn ang="0">
                  <a:pos x="21" y="188"/>
                </a:cxn>
                <a:cxn ang="0">
                  <a:pos x="58" y="184"/>
                </a:cxn>
                <a:cxn ang="0">
                  <a:pos x="98" y="194"/>
                </a:cxn>
                <a:cxn ang="0">
                  <a:pos x="122" y="197"/>
                </a:cxn>
                <a:cxn ang="0">
                  <a:pos x="143" y="194"/>
                </a:cxn>
                <a:cxn ang="0">
                  <a:pos x="167" y="187"/>
                </a:cxn>
                <a:cxn ang="0">
                  <a:pos x="206" y="168"/>
                </a:cxn>
                <a:cxn ang="0">
                  <a:pos x="244" y="143"/>
                </a:cxn>
                <a:cxn ang="0">
                  <a:pos x="250" y="125"/>
                </a:cxn>
                <a:cxn ang="0">
                  <a:pos x="253" y="106"/>
                </a:cxn>
                <a:cxn ang="0">
                  <a:pos x="254" y="86"/>
                </a:cxn>
                <a:cxn ang="0">
                  <a:pos x="274" y="74"/>
                </a:cxn>
                <a:cxn ang="0">
                  <a:pos x="308" y="63"/>
                </a:cxn>
                <a:cxn ang="0">
                  <a:pos x="327" y="52"/>
                </a:cxn>
                <a:cxn ang="0">
                  <a:pos x="338" y="41"/>
                </a:cxn>
                <a:cxn ang="0">
                  <a:pos x="354" y="19"/>
                </a:cxn>
                <a:cxn ang="0">
                  <a:pos x="370" y="7"/>
                </a:cxn>
                <a:cxn ang="0">
                  <a:pos x="381" y="24"/>
                </a:cxn>
                <a:cxn ang="0">
                  <a:pos x="394" y="57"/>
                </a:cxn>
                <a:cxn ang="0">
                  <a:pos x="405" y="109"/>
                </a:cxn>
                <a:cxn ang="0">
                  <a:pos x="415" y="157"/>
                </a:cxn>
                <a:cxn ang="0">
                  <a:pos x="427" y="196"/>
                </a:cxn>
                <a:cxn ang="0">
                  <a:pos x="437" y="239"/>
                </a:cxn>
                <a:cxn ang="0">
                  <a:pos x="447" y="284"/>
                </a:cxn>
                <a:cxn ang="0">
                  <a:pos x="453" y="327"/>
                </a:cxn>
              </a:cxnLst>
              <a:rect l="0" t="0" r="r" b="b"/>
              <a:pathLst>
                <a:path w="454" h="462">
                  <a:moveTo>
                    <a:pt x="454" y="346"/>
                  </a:moveTo>
                  <a:lnTo>
                    <a:pt x="453" y="349"/>
                  </a:lnTo>
                  <a:lnTo>
                    <a:pt x="451" y="353"/>
                  </a:lnTo>
                  <a:lnTo>
                    <a:pt x="447" y="357"/>
                  </a:lnTo>
                  <a:lnTo>
                    <a:pt x="443" y="360"/>
                  </a:lnTo>
                  <a:lnTo>
                    <a:pt x="433" y="366"/>
                  </a:lnTo>
                  <a:lnTo>
                    <a:pt x="422" y="372"/>
                  </a:lnTo>
                  <a:lnTo>
                    <a:pt x="410" y="377"/>
                  </a:lnTo>
                  <a:lnTo>
                    <a:pt x="399" y="381"/>
                  </a:lnTo>
                  <a:lnTo>
                    <a:pt x="389" y="385"/>
                  </a:lnTo>
                  <a:lnTo>
                    <a:pt x="383" y="387"/>
                  </a:lnTo>
                  <a:lnTo>
                    <a:pt x="370" y="386"/>
                  </a:lnTo>
                  <a:lnTo>
                    <a:pt x="359" y="385"/>
                  </a:lnTo>
                  <a:lnTo>
                    <a:pt x="347" y="382"/>
                  </a:lnTo>
                  <a:lnTo>
                    <a:pt x="336" y="380"/>
                  </a:lnTo>
                  <a:lnTo>
                    <a:pt x="325" y="376"/>
                  </a:lnTo>
                  <a:lnTo>
                    <a:pt x="313" y="372"/>
                  </a:lnTo>
                  <a:lnTo>
                    <a:pt x="303" y="370"/>
                  </a:lnTo>
                  <a:lnTo>
                    <a:pt x="291" y="367"/>
                  </a:lnTo>
                  <a:lnTo>
                    <a:pt x="289" y="344"/>
                  </a:lnTo>
                  <a:lnTo>
                    <a:pt x="288" y="320"/>
                  </a:lnTo>
                  <a:lnTo>
                    <a:pt x="289" y="298"/>
                  </a:lnTo>
                  <a:lnTo>
                    <a:pt x="291" y="275"/>
                  </a:lnTo>
                  <a:lnTo>
                    <a:pt x="292" y="252"/>
                  </a:lnTo>
                  <a:lnTo>
                    <a:pt x="293" y="230"/>
                  </a:lnTo>
                  <a:lnTo>
                    <a:pt x="293" y="207"/>
                  </a:lnTo>
                  <a:lnTo>
                    <a:pt x="294" y="183"/>
                  </a:lnTo>
                  <a:lnTo>
                    <a:pt x="292" y="183"/>
                  </a:lnTo>
                  <a:lnTo>
                    <a:pt x="291" y="183"/>
                  </a:lnTo>
                  <a:lnTo>
                    <a:pt x="289" y="186"/>
                  </a:lnTo>
                  <a:lnTo>
                    <a:pt x="288" y="188"/>
                  </a:lnTo>
                  <a:lnTo>
                    <a:pt x="286" y="196"/>
                  </a:lnTo>
                  <a:lnTo>
                    <a:pt x="284" y="207"/>
                  </a:lnTo>
                  <a:lnTo>
                    <a:pt x="282" y="236"/>
                  </a:lnTo>
                  <a:lnTo>
                    <a:pt x="282" y="273"/>
                  </a:lnTo>
                  <a:lnTo>
                    <a:pt x="281" y="309"/>
                  </a:lnTo>
                  <a:lnTo>
                    <a:pt x="281" y="343"/>
                  </a:lnTo>
                  <a:lnTo>
                    <a:pt x="281" y="371"/>
                  </a:lnTo>
                  <a:lnTo>
                    <a:pt x="279" y="386"/>
                  </a:lnTo>
                  <a:lnTo>
                    <a:pt x="269" y="395"/>
                  </a:lnTo>
                  <a:lnTo>
                    <a:pt x="255" y="406"/>
                  </a:lnTo>
                  <a:lnTo>
                    <a:pt x="239" y="419"/>
                  </a:lnTo>
                  <a:lnTo>
                    <a:pt x="220" y="433"/>
                  </a:lnTo>
                  <a:lnTo>
                    <a:pt x="200" y="444"/>
                  </a:lnTo>
                  <a:lnTo>
                    <a:pt x="181" y="454"/>
                  </a:lnTo>
                  <a:lnTo>
                    <a:pt x="173" y="457"/>
                  </a:lnTo>
                  <a:lnTo>
                    <a:pt x="165" y="460"/>
                  </a:lnTo>
                  <a:lnTo>
                    <a:pt x="158" y="462"/>
                  </a:lnTo>
                  <a:lnTo>
                    <a:pt x="152" y="462"/>
                  </a:lnTo>
                  <a:lnTo>
                    <a:pt x="143" y="459"/>
                  </a:lnTo>
                  <a:lnTo>
                    <a:pt x="132" y="455"/>
                  </a:lnTo>
                  <a:lnTo>
                    <a:pt x="119" y="450"/>
                  </a:lnTo>
                  <a:lnTo>
                    <a:pt x="105" y="446"/>
                  </a:lnTo>
                  <a:lnTo>
                    <a:pt x="92" y="441"/>
                  </a:lnTo>
                  <a:lnTo>
                    <a:pt x="80" y="435"/>
                  </a:lnTo>
                  <a:lnTo>
                    <a:pt x="70" y="430"/>
                  </a:lnTo>
                  <a:lnTo>
                    <a:pt x="63" y="424"/>
                  </a:lnTo>
                  <a:lnTo>
                    <a:pt x="47" y="423"/>
                  </a:lnTo>
                  <a:lnTo>
                    <a:pt x="35" y="421"/>
                  </a:lnTo>
                  <a:lnTo>
                    <a:pt x="24" y="418"/>
                  </a:lnTo>
                  <a:lnTo>
                    <a:pt x="16" y="414"/>
                  </a:lnTo>
                  <a:lnTo>
                    <a:pt x="10" y="407"/>
                  </a:lnTo>
                  <a:lnTo>
                    <a:pt x="5" y="401"/>
                  </a:lnTo>
                  <a:lnTo>
                    <a:pt x="2" y="394"/>
                  </a:lnTo>
                  <a:lnTo>
                    <a:pt x="0" y="385"/>
                  </a:lnTo>
                  <a:lnTo>
                    <a:pt x="0" y="376"/>
                  </a:lnTo>
                  <a:lnTo>
                    <a:pt x="0" y="367"/>
                  </a:lnTo>
                  <a:lnTo>
                    <a:pt x="1" y="356"/>
                  </a:lnTo>
                  <a:lnTo>
                    <a:pt x="2" y="346"/>
                  </a:lnTo>
                  <a:lnTo>
                    <a:pt x="7" y="323"/>
                  </a:lnTo>
                  <a:lnTo>
                    <a:pt x="11" y="299"/>
                  </a:lnTo>
                  <a:lnTo>
                    <a:pt x="11" y="284"/>
                  </a:lnTo>
                  <a:lnTo>
                    <a:pt x="13" y="268"/>
                  </a:lnTo>
                  <a:lnTo>
                    <a:pt x="15" y="252"/>
                  </a:lnTo>
                  <a:lnTo>
                    <a:pt x="16" y="236"/>
                  </a:lnTo>
                  <a:lnTo>
                    <a:pt x="19" y="221"/>
                  </a:lnTo>
                  <a:lnTo>
                    <a:pt x="20" y="205"/>
                  </a:lnTo>
                  <a:lnTo>
                    <a:pt x="21" y="188"/>
                  </a:lnTo>
                  <a:lnTo>
                    <a:pt x="22" y="172"/>
                  </a:lnTo>
                  <a:lnTo>
                    <a:pt x="58" y="184"/>
                  </a:lnTo>
                  <a:lnTo>
                    <a:pt x="85" y="192"/>
                  </a:lnTo>
                  <a:lnTo>
                    <a:pt x="98" y="194"/>
                  </a:lnTo>
                  <a:lnTo>
                    <a:pt x="110" y="196"/>
                  </a:lnTo>
                  <a:lnTo>
                    <a:pt x="122" y="197"/>
                  </a:lnTo>
                  <a:lnTo>
                    <a:pt x="133" y="196"/>
                  </a:lnTo>
                  <a:lnTo>
                    <a:pt x="143" y="194"/>
                  </a:lnTo>
                  <a:lnTo>
                    <a:pt x="155" y="191"/>
                  </a:lnTo>
                  <a:lnTo>
                    <a:pt x="167" y="187"/>
                  </a:lnTo>
                  <a:lnTo>
                    <a:pt x="178" y="182"/>
                  </a:lnTo>
                  <a:lnTo>
                    <a:pt x="206" y="168"/>
                  </a:lnTo>
                  <a:lnTo>
                    <a:pt x="239" y="150"/>
                  </a:lnTo>
                  <a:lnTo>
                    <a:pt x="244" y="143"/>
                  </a:lnTo>
                  <a:lnTo>
                    <a:pt x="248" y="134"/>
                  </a:lnTo>
                  <a:lnTo>
                    <a:pt x="250" y="125"/>
                  </a:lnTo>
                  <a:lnTo>
                    <a:pt x="252" y="116"/>
                  </a:lnTo>
                  <a:lnTo>
                    <a:pt x="253" y="106"/>
                  </a:lnTo>
                  <a:lnTo>
                    <a:pt x="253" y="96"/>
                  </a:lnTo>
                  <a:lnTo>
                    <a:pt x="254" y="86"/>
                  </a:lnTo>
                  <a:lnTo>
                    <a:pt x="254" y="76"/>
                  </a:lnTo>
                  <a:lnTo>
                    <a:pt x="274" y="74"/>
                  </a:lnTo>
                  <a:lnTo>
                    <a:pt x="292" y="68"/>
                  </a:lnTo>
                  <a:lnTo>
                    <a:pt x="308" y="63"/>
                  </a:lnTo>
                  <a:lnTo>
                    <a:pt x="321" y="56"/>
                  </a:lnTo>
                  <a:lnTo>
                    <a:pt x="327" y="52"/>
                  </a:lnTo>
                  <a:lnTo>
                    <a:pt x="332" y="47"/>
                  </a:lnTo>
                  <a:lnTo>
                    <a:pt x="338" y="41"/>
                  </a:lnTo>
                  <a:lnTo>
                    <a:pt x="343" y="34"/>
                  </a:lnTo>
                  <a:lnTo>
                    <a:pt x="354" y="19"/>
                  </a:lnTo>
                  <a:lnTo>
                    <a:pt x="364" y="0"/>
                  </a:lnTo>
                  <a:lnTo>
                    <a:pt x="370" y="7"/>
                  </a:lnTo>
                  <a:lnTo>
                    <a:pt x="376" y="14"/>
                  </a:lnTo>
                  <a:lnTo>
                    <a:pt x="381" y="24"/>
                  </a:lnTo>
                  <a:lnTo>
                    <a:pt x="385" y="34"/>
                  </a:lnTo>
                  <a:lnTo>
                    <a:pt x="394" y="57"/>
                  </a:lnTo>
                  <a:lnTo>
                    <a:pt x="399" y="82"/>
                  </a:lnTo>
                  <a:lnTo>
                    <a:pt x="405" y="109"/>
                  </a:lnTo>
                  <a:lnTo>
                    <a:pt x="410" y="134"/>
                  </a:lnTo>
                  <a:lnTo>
                    <a:pt x="415" y="157"/>
                  </a:lnTo>
                  <a:lnTo>
                    <a:pt x="423" y="176"/>
                  </a:lnTo>
                  <a:lnTo>
                    <a:pt x="427" y="196"/>
                  </a:lnTo>
                  <a:lnTo>
                    <a:pt x="432" y="217"/>
                  </a:lnTo>
                  <a:lnTo>
                    <a:pt x="437" y="239"/>
                  </a:lnTo>
                  <a:lnTo>
                    <a:pt x="442" y="261"/>
                  </a:lnTo>
                  <a:lnTo>
                    <a:pt x="447" y="284"/>
                  </a:lnTo>
                  <a:lnTo>
                    <a:pt x="451" y="305"/>
                  </a:lnTo>
                  <a:lnTo>
                    <a:pt x="453" y="327"/>
                  </a:lnTo>
                  <a:lnTo>
                    <a:pt x="454" y="346"/>
                  </a:lnTo>
                  <a:close/>
                </a:path>
              </a:pathLst>
            </a:custGeom>
            <a:solidFill>
              <a:srgbClr val="D1C2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5" name="Freeform 277"/>
            <p:cNvSpPr>
              <a:spLocks/>
            </p:cNvSpPr>
            <p:nvPr/>
          </p:nvSpPr>
          <p:spPr bwMode="auto">
            <a:xfrm>
              <a:off x="4933" y="901"/>
              <a:ext cx="19" cy="15"/>
            </a:xfrm>
            <a:custGeom>
              <a:avLst/>
              <a:gdLst/>
              <a:ahLst/>
              <a:cxnLst>
                <a:cxn ang="0">
                  <a:pos x="19" y="6"/>
                </a:cxn>
                <a:cxn ang="0">
                  <a:pos x="16" y="10"/>
                </a:cxn>
                <a:cxn ang="0">
                  <a:pos x="13" y="11"/>
                </a:cxn>
                <a:cxn ang="0">
                  <a:pos x="12" y="14"/>
                </a:cxn>
                <a:cxn ang="0">
                  <a:pos x="9" y="15"/>
                </a:cxn>
                <a:cxn ang="0">
                  <a:pos x="8" y="15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8"/>
                </a:cxn>
                <a:cxn ang="0">
                  <a:pos x="2" y="6"/>
                </a:cxn>
                <a:cxn ang="0">
                  <a:pos x="3" y="5"/>
                </a:cxn>
                <a:cxn ang="0">
                  <a:pos x="5" y="4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10" y="1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8" y="0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9" y="1"/>
                </a:cxn>
                <a:cxn ang="0">
                  <a:pos x="19" y="3"/>
                </a:cxn>
                <a:cxn ang="0">
                  <a:pos x="19" y="4"/>
                </a:cxn>
                <a:cxn ang="0">
                  <a:pos x="19" y="5"/>
                </a:cxn>
                <a:cxn ang="0">
                  <a:pos x="19" y="6"/>
                </a:cxn>
              </a:cxnLst>
              <a:rect l="0" t="0" r="r" b="b"/>
              <a:pathLst>
                <a:path w="19" h="15">
                  <a:moveTo>
                    <a:pt x="19" y="6"/>
                  </a:moveTo>
                  <a:lnTo>
                    <a:pt x="16" y="10"/>
                  </a:lnTo>
                  <a:lnTo>
                    <a:pt x="13" y="11"/>
                  </a:lnTo>
                  <a:lnTo>
                    <a:pt x="12" y="14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6"/>
                  </a:lnTo>
                  <a:lnTo>
                    <a:pt x="3" y="5"/>
                  </a:lnTo>
                  <a:lnTo>
                    <a:pt x="5" y="4"/>
                  </a:lnTo>
                  <a:lnTo>
                    <a:pt x="7" y="3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6" name="Freeform 278"/>
            <p:cNvSpPr>
              <a:spLocks/>
            </p:cNvSpPr>
            <p:nvPr/>
          </p:nvSpPr>
          <p:spPr bwMode="auto">
            <a:xfrm>
              <a:off x="4804" y="675"/>
              <a:ext cx="141" cy="234"/>
            </a:xfrm>
            <a:custGeom>
              <a:avLst/>
              <a:gdLst/>
              <a:ahLst/>
              <a:cxnLst>
                <a:cxn ang="0">
                  <a:pos x="134" y="187"/>
                </a:cxn>
                <a:cxn ang="0">
                  <a:pos x="122" y="198"/>
                </a:cxn>
                <a:cxn ang="0">
                  <a:pos x="102" y="208"/>
                </a:cxn>
                <a:cxn ang="0">
                  <a:pos x="75" y="213"/>
                </a:cxn>
                <a:cxn ang="0">
                  <a:pos x="58" y="220"/>
                </a:cxn>
                <a:cxn ang="0">
                  <a:pos x="49" y="227"/>
                </a:cxn>
                <a:cxn ang="0">
                  <a:pos x="44" y="232"/>
                </a:cxn>
                <a:cxn ang="0">
                  <a:pos x="42" y="232"/>
                </a:cxn>
                <a:cxn ang="0">
                  <a:pos x="41" y="234"/>
                </a:cxn>
                <a:cxn ang="0">
                  <a:pos x="40" y="234"/>
                </a:cxn>
                <a:cxn ang="0">
                  <a:pos x="35" y="212"/>
                </a:cxn>
                <a:cxn ang="0">
                  <a:pos x="27" y="167"/>
                </a:cxn>
                <a:cxn ang="0">
                  <a:pos x="22" y="119"/>
                </a:cxn>
                <a:cxn ang="0">
                  <a:pos x="21" y="72"/>
                </a:cxn>
                <a:cxn ang="0">
                  <a:pos x="21" y="46"/>
                </a:cxn>
                <a:cxn ang="0">
                  <a:pos x="17" y="40"/>
                </a:cxn>
                <a:cxn ang="0">
                  <a:pos x="12" y="36"/>
                </a:cxn>
                <a:cxn ang="0">
                  <a:pos x="3" y="35"/>
                </a:cxn>
                <a:cxn ang="0">
                  <a:pos x="0" y="29"/>
                </a:cxn>
                <a:cxn ang="0">
                  <a:pos x="0" y="24"/>
                </a:cxn>
                <a:cxn ang="0">
                  <a:pos x="1" y="18"/>
                </a:cxn>
                <a:cxn ang="0">
                  <a:pos x="2" y="12"/>
                </a:cxn>
                <a:cxn ang="0">
                  <a:pos x="2" y="7"/>
                </a:cxn>
                <a:cxn ang="0">
                  <a:pos x="1" y="7"/>
                </a:cxn>
                <a:cxn ang="0">
                  <a:pos x="0" y="6"/>
                </a:cxn>
                <a:cxn ang="0">
                  <a:pos x="0" y="3"/>
                </a:cxn>
                <a:cxn ang="0">
                  <a:pos x="17" y="9"/>
                </a:cxn>
                <a:cxn ang="0">
                  <a:pos x="40" y="21"/>
                </a:cxn>
                <a:cxn ang="0">
                  <a:pos x="55" y="32"/>
                </a:cxn>
                <a:cxn ang="0">
                  <a:pos x="69" y="55"/>
                </a:cxn>
                <a:cxn ang="0">
                  <a:pos x="84" y="80"/>
                </a:cxn>
                <a:cxn ang="0">
                  <a:pos x="103" y="110"/>
                </a:cxn>
                <a:cxn ang="0">
                  <a:pos x="123" y="148"/>
                </a:cxn>
                <a:cxn ang="0">
                  <a:pos x="138" y="174"/>
                </a:cxn>
              </a:cxnLst>
              <a:rect l="0" t="0" r="r" b="b"/>
              <a:pathLst>
                <a:path w="141" h="234">
                  <a:moveTo>
                    <a:pt x="141" y="179"/>
                  </a:moveTo>
                  <a:lnTo>
                    <a:pt x="134" y="187"/>
                  </a:lnTo>
                  <a:lnTo>
                    <a:pt x="128" y="193"/>
                  </a:lnTo>
                  <a:lnTo>
                    <a:pt x="122" y="198"/>
                  </a:lnTo>
                  <a:lnTo>
                    <a:pt x="116" y="203"/>
                  </a:lnTo>
                  <a:lnTo>
                    <a:pt x="102" y="208"/>
                  </a:lnTo>
                  <a:lnTo>
                    <a:pt x="88" y="211"/>
                  </a:lnTo>
                  <a:lnTo>
                    <a:pt x="75" y="213"/>
                  </a:lnTo>
                  <a:lnTo>
                    <a:pt x="64" y="217"/>
                  </a:lnTo>
                  <a:lnTo>
                    <a:pt x="58" y="220"/>
                  </a:lnTo>
                  <a:lnTo>
                    <a:pt x="53" y="222"/>
                  </a:lnTo>
                  <a:lnTo>
                    <a:pt x="49" y="227"/>
                  </a:lnTo>
                  <a:lnTo>
                    <a:pt x="44" y="232"/>
                  </a:lnTo>
                  <a:lnTo>
                    <a:pt x="44" y="232"/>
                  </a:lnTo>
                  <a:lnTo>
                    <a:pt x="42" y="232"/>
                  </a:lnTo>
                  <a:lnTo>
                    <a:pt x="42" y="232"/>
                  </a:lnTo>
                  <a:lnTo>
                    <a:pt x="41" y="232"/>
                  </a:lnTo>
                  <a:lnTo>
                    <a:pt x="41" y="234"/>
                  </a:lnTo>
                  <a:lnTo>
                    <a:pt x="40" y="234"/>
                  </a:lnTo>
                  <a:lnTo>
                    <a:pt x="40" y="234"/>
                  </a:lnTo>
                  <a:lnTo>
                    <a:pt x="39" y="234"/>
                  </a:lnTo>
                  <a:lnTo>
                    <a:pt x="35" y="212"/>
                  </a:lnTo>
                  <a:lnTo>
                    <a:pt x="30" y="189"/>
                  </a:lnTo>
                  <a:lnTo>
                    <a:pt x="27" y="167"/>
                  </a:lnTo>
                  <a:lnTo>
                    <a:pt x="24" y="143"/>
                  </a:lnTo>
                  <a:lnTo>
                    <a:pt x="22" y="119"/>
                  </a:lnTo>
                  <a:lnTo>
                    <a:pt x="21" y="96"/>
                  </a:lnTo>
                  <a:lnTo>
                    <a:pt x="21" y="72"/>
                  </a:lnTo>
                  <a:lnTo>
                    <a:pt x="24" y="51"/>
                  </a:lnTo>
                  <a:lnTo>
                    <a:pt x="21" y="46"/>
                  </a:lnTo>
                  <a:lnTo>
                    <a:pt x="20" y="42"/>
                  </a:lnTo>
                  <a:lnTo>
                    <a:pt x="17" y="40"/>
                  </a:lnTo>
                  <a:lnTo>
                    <a:pt x="15" y="37"/>
                  </a:lnTo>
                  <a:lnTo>
                    <a:pt x="12" y="36"/>
                  </a:lnTo>
                  <a:lnTo>
                    <a:pt x="8" y="35"/>
                  </a:lnTo>
                  <a:lnTo>
                    <a:pt x="3" y="35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18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0"/>
                  </a:lnTo>
                  <a:lnTo>
                    <a:pt x="17" y="9"/>
                  </a:lnTo>
                  <a:lnTo>
                    <a:pt x="30" y="16"/>
                  </a:lnTo>
                  <a:lnTo>
                    <a:pt x="40" y="21"/>
                  </a:lnTo>
                  <a:lnTo>
                    <a:pt x="49" y="26"/>
                  </a:lnTo>
                  <a:lnTo>
                    <a:pt x="55" y="32"/>
                  </a:lnTo>
                  <a:lnTo>
                    <a:pt x="63" y="41"/>
                  </a:lnTo>
                  <a:lnTo>
                    <a:pt x="69" y="55"/>
                  </a:lnTo>
                  <a:lnTo>
                    <a:pt x="79" y="72"/>
                  </a:lnTo>
                  <a:lnTo>
                    <a:pt x="84" y="80"/>
                  </a:lnTo>
                  <a:lnTo>
                    <a:pt x="93" y="94"/>
                  </a:lnTo>
                  <a:lnTo>
                    <a:pt x="103" y="110"/>
                  </a:lnTo>
                  <a:lnTo>
                    <a:pt x="113" y="129"/>
                  </a:lnTo>
                  <a:lnTo>
                    <a:pt x="123" y="148"/>
                  </a:lnTo>
                  <a:lnTo>
                    <a:pt x="132" y="163"/>
                  </a:lnTo>
                  <a:lnTo>
                    <a:pt x="138" y="174"/>
                  </a:lnTo>
                  <a:lnTo>
                    <a:pt x="141" y="179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7" name="Freeform 279"/>
            <p:cNvSpPr>
              <a:spLocks/>
            </p:cNvSpPr>
            <p:nvPr/>
          </p:nvSpPr>
          <p:spPr bwMode="auto">
            <a:xfrm>
              <a:off x="4869" y="1037"/>
              <a:ext cx="53" cy="134"/>
            </a:xfrm>
            <a:custGeom>
              <a:avLst/>
              <a:gdLst/>
              <a:ahLst/>
              <a:cxnLst>
                <a:cxn ang="0">
                  <a:pos x="53" y="125"/>
                </a:cxn>
                <a:cxn ang="0">
                  <a:pos x="52" y="126"/>
                </a:cxn>
                <a:cxn ang="0">
                  <a:pos x="52" y="127"/>
                </a:cxn>
                <a:cxn ang="0">
                  <a:pos x="52" y="129"/>
                </a:cxn>
                <a:cxn ang="0">
                  <a:pos x="51" y="130"/>
                </a:cxn>
                <a:cxn ang="0">
                  <a:pos x="51" y="131"/>
                </a:cxn>
                <a:cxn ang="0">
                  <a:pos x="51" y="131"/>
                </a:cxn>
                <a:cxn ang="0">
                  <a:pos x="51" y="132"/>
                </a:cxn>
                <a:cxn ang="0">
                  <a:pos x="49" y="134"/>
                </a:cxn>
                <a:cxn ang="0">
                  <a:pos x="49" y="134"/>
                </a:cxn>
                <a:cxn ang="0">
                  <a:pos x="48" y="134"/>
                </a:cxn>
                <a:cxn ang="0">
                  <a:pos x="47" y="134"/>
                </a:cxn>
                <a:cxn ang="0">
                  <a:pos x="45" y="134"/>
                </a:cxn>
                <a:cxn ang="0">
                  <a:pos x="45" y="134"/>
                </a:cxn>
                <a:cxn ang="0">
                  <a:pos x="44" y="134"/>
                </a:cxn>
                <a:cxn ang="0">
                  <a:pos x="43" y="134"/>
                </a:cxn>
                <a:cxn ang="0">
                  <a:pos x="42" y="134"/>
                </a:cxn>
                <a:cxn ang="0">
                  <a:pos x="39" y="119"/>
                </a:cxn>
                <a:cxn ang="0">
                  <a:pos x="33" y="102"/>
                </a:cxn>
                <a:cxn ang="0">
                  <a:pos x="25" y="86"/>
                </a:cxn>
                <a:cxn ang="0">
                  <a:pos x="18" y="68"/>
                </a:cxn>
                <a:cxn ang="0">
                  <a:pos x="10" y="51"/>
                </a:cxn>
                <a:cxn ang="0">
                  <a:pos x="4" y="35"/>
                </a:cxn>
                <a:cxn ang="0">
                  <a:pos x="1" y="28"/>
                </a:cxn>
                <a:cxn ang="0">
                  <a:pos x="0" y="22"/>
                </a:cxn>
                <a:cxn ang="0">
                  <a:pos x="0" y="15"/>
                </a:cxn>
                <a:cxn ang="0">
                  <a:pos x="0" y="9"/>
                </a:cxn>
                <a:cxn ang="0">
                  <a:pos x="4" y="8"/>
                </a:cxn>
                <a:cxn ang="0">
                  <a:pos x="8" y="6"/>
                </a:cxn>
                <a:cxn ang="0">
                  <a:pos x="11" y="5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24" y="3"/>
                </a:cxn>
                <a:cxn ang="0">
                  <a:pos x="30" y="1"/>
                </a:cxn>
                <a:cxn ang="0">
                  <a:pos x="38" y="0"/>
                </a:cxn>
                <a:cxn ang="0">
                  <a:pos x="39" y="1"/>
                </a:cxn>
                <a:cxn ang="0">
                  <a:pos x="39" y="6"/>
                </a:cxn>
                <a:cxn ang="0">
                  <a:pos x="39" y="14"/>
                </a:cxn>
                <a:cxn ang="0">
                  <a:pos x="39" y="22"/>
                </a:cxn>
                <a:cxn ang="0">
                  <a:pos x="40" y="29"/>
                </a:cxn>
                <a:cxn ang="0">
                  <a:pos x="40" y="35"/>
                </a:cxn>
                <a:cxn ang="0">
                  <a:pos x="40" y="40"/>
                </a:cxn>
                <a:cxn ang="0">
                  <a:pos x="40" y="43"/>
                </a:cxn>
                <a:cxn ang="0">
                  <a:pos x="42" y="53"/>
                </a:cxn>
                <a:cxn ang="0">
                  <a:pos x="44" y="63"/>
                </a:cxn>
                <a:cxn ang="0">
                  <a:pos x="45" y="74"/>
                </a:cxn>
                <a:cxn ang="0">
                  <a:pos x="48" y="85"/>
                </a:cxn>
                <a:cxn ang="0">
                  <a:pos x="49" y="95"/>
                </a:cxn>
                <a:cxn ang="0">
                  <a:pos x="52" y="105"/>
                </a:cxn>
                <a:cxn ang="0">
                  <a:pos x="52" y="115"/>
                </a:cxn>
                <a:cxn ang="0">
                  <a:pos x="53" y="125"/>
                </a:cxn>
              </a:cxnLst>
              <a:rect l="0" t="0" r="r" b="b"/>
              <a:pathLst>
                <a:path w="53" h="134">
                  <a:moveTo>
                    <a:pt x="53" y="125"/>
                  </a:moveTo>
                  <a:lnTo>
                    <a:pt x="52" y="126"/>
                  </a:lnTo>
                  <a:lnTo>
                    <a:pt x="52" y="127"/>
                  </a:lnTo>
                  <a:lnTo>
                    <a:pt x="52" y="129"/>
                  </a:lnTo>
                  <a:lnTo>
                    <a:pt x="51" y="130"/>
                  </a:lnTo>
                  <a:lnTo>
                    <a:pt x="51" y="131"/>
                  </a:lnTo>
                  <a:lnTo>
                    <a:pt x="51" y="131"/>
                  </a:lnTo>
                  <a:lnTo>
                    <a:pt x="51" y="132"/>
                  </a:lnTo>
                  <a:lnTo>
                    <a:pt x="49" y="134"/>
                  </a:lnTo>
                  <a:lnTo>
                    <a:pt x="49" y="134"/>
                  </a:lnTo>
                  <a:lnTo>
                    <a:pt x="48" y="134"/>
                  </a:lnTo>
                  <a:lnTo>
                    <a:pt x="47" y="134"/>
                  </a:lnTo>
                  <a:lnTo>
                    <a:pt x="45" y="134"/>
                  </a:lnTo>
                  <a:lnTo>
                    <a:pt x="45" y="134"/>
                  </a:lnTo>
                  <a:lnTo>
                    <a:pt x="44" y="134"/>
                  </a:lnTo>
                  <a:lnTo>
                    <a:pt x="43" y="134"/>
                  </a:lnTo>
                  <a:lnTo>
                    <a:pt x="42" y="134"/>
                  </a:lnTo>
                  <a:lnTo>
                    <a:pt x="39" y="119"/>
                  </a:lnTo>
                  <a:lnTo>
                    <a:pt x="33" y="102"/>
                  </a:lnTo>
                  <a:lnTo>
                    <a:pt x="25" y="86"/>
                  </a:lnTo>
                  <a:lnTo>
                    <a:pt x="18" y="68"/>
                  </a:lnTo>
                  <a:lnTo>
                    <a:pt x="10" y="51"/>
                  </a:lnTo>
                  <a:lnTo>
                    <a:pt x="4" y="35"/>
                  </a:lnTo>
                  <a:lnTo>
                    <a:pt x="1" y="28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9"/>
                  </a:lnTo>
                  <a:lnTo>
                    <a:pt x="4" y="8"/>
                  </a:lnTo>
                  <a:lnTo>
                    <a:pt x="8" y="6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24" y="3"/>
                  </a:lnTo>
                  <a:lnTo>
                    <a:pt x="30" y="1"/>
                  </a:lnTo>
                  <a:lnTo>
                    <a:pt x="38" y="0"/>
                  </a:lnTo>
                  <a:lnTo>
                    <a:pt x="39" y="1"/>
                  </a:lnTo>
                  <a:lnTo>
                    <a:pt x="39" y="6"/>
                  </a:lnTo>
                  <a:lnTo>
                    <a:pt x="39" y="14"/>
                  </a:lnTo>
                  <a:lnTo>
                    <a:pt x="39" y="22"/>
                  </a:lnTo>
                  <a:lnTo>
                    <a:pt x="40" y="29"/>
                  </a:lnTo>
                  <a:lnTo>
                    <a:pt x="40" y="35"/>
                  </a:lnTo>
                  <a:lnTo>
                    <a:pt x="40" y="40"/>
                  </a:lnTo>
                  <a:lnTo>
                    <a:pt x="40" y="43"/>
                  </a:lnTo>
                  <a:lnTo>
                    <a:pt x="42" y="53"/>
                  </a:lnTo>
                  <a:lnTo>
                    <a:pt x="44" y="63"/>
                  </a:lnTo>
                  <a:lnTo>
                    <a:pt x="45" y="74"/>
                  </a:lnTo>
                  <a:lnTo>
                    <a:pt x="48" y="85"/>
                  </a:lnTo>
                  <a:lnTo>
                    <a:pt x="49" y="95"/>
                  </a:lnTo>
                  <a:lnTo>
                    <a:pt x="52" y="105"/>
                  </a:lnTo>
                  <a:lnTo>
                    <a:pt x="52" y="115"/>
                  </a:lnTo>
                  <a:lnTo>
                    <a:pt x="53" y="125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8" name="Freeform 280"/>
            <p:cNvSpPr>
              <a:spLocks/>
            </p:cNvSpPr>
            <p:nvPr/>
          </p:nvSpPr>
          <p:spPr bwMode="auto">
            <a:xfrm>
              <a:off x="4897" y="920"/>
              <a:ext cx="23" cy="13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17" y="7"/>
                </a:cxn>
                <a:cxn ang="0">
                  <a:pos x="15" y="9"/>
                </a:cxn>
                <a:cxn ang="0">
                  <a:pos x="12" y="10"/>
                </a:cxn>
                <a:cxn ang="0">
                  <a:pos x="10" y="11"/>
                </a:cxn>
                <a:cxn ang="0">
                  <a:pos x="9" y="13"/>
                </a:cxn>
                <a:cxn ang="0">
                  <a:pos x="6" y="13"/>
                </a:cxn>
                <a:cxn ang="0">
                  <a:pos x="4" y="13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1" y="4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9" y="1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23" y="1"/>
                </a:cxn>
                <a:cxn ang="0">
                  <a:pos x="23" y="2"/>
                </a:cxn>
                <a:cxn ang="0">
                  <a:pos x="21" y="2"/>
                </a:cxn>
                <a:cxn ang="0">
                  <a:pos x="21" y="2"/>
                </a:cxn>
                <a:cxn ang="0">
                  <a:pos x="21" y="4"/>
                </a:cxn>
                <a:cxn ang="0">
                  <a:pos x="21" y="4"/>
                </a:cxn>
                <a:cxn ang="0">
                  <a:pos x="21" y="4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23" h="13">
                  <a:moveTo>
                    <a:pt x="21" y="5"/>
                  </a:moveTo>
                  <a:lnTo>
                    <a:pt x="17" y="7"/>
                  </a:lnTo>
                  <a:lnTo>
                    <a:pt x="15" y="9"/>
                  </a:lnTo>
                  <a:lnTo>
                    <a:pt x="12" y="10"/>
                  </a:lnTo>
                  <a:lnTo>
                    <a:pt x="10" y="11"/>
                  </a:lnTo>
                  <a:lnTo>
                    <a:pt x="9" y="13"/>
                  </a:lnTo>
                  <a:lnTo>
                    <a:pt x="6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3" y="1"/>
                  </a:lnTo>
                  <a:lnTo>
                    <a:pt x="23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9" name="Freeform 281"/>
            <p:cNvSpPr>
              <a:spLocks/>
            </p:cNvSpPr>
            <p:nvPr/>
          </p:nvSpPr>
          <p:spPr bwMode="auto">
            <a:xfrm>
              <a:off x="4864" y="938"/>
              <a:ext cx="52" cy="63"/>
            </a:xfrm>
            <a:custGeom>
              <a:avLst/>
              <a:gdLst/>
              <a:ahLst/>
              <a:cxnLst>
                <a:cxn ang="0">
                  <a:pos x="52" y="3"/>
                </a:cxn>
                <a:cxn ang="0">
                  <a:pos x="50" y="11"/>
                </a:cxn>
                <a:cxn ang="0">
                  <a:pos x="49" y="20"/>
                </a:cxn>
                <a:cxn ang="0">
                  <a:pos x="49" y="29"/>
                </a:cxn>
                <a:cxn ang="0">
                  <a:pos x="48" y="36"/>
                </a:cxn>
                <a:cxn ang="0">
                  <a:pos x="45" y="44"/>
                </a:cxn>
                <a:cxn ang="0">
                  <a:pos x="43" y="50"/>
                </a:cxn>
                <a:cxn ang="0">
                  <a:pos x="38" y="55"/>
                </a:cxn>
                <a:cxn ang="0">
                  <a:pos x="32" y="59"/>
                </a:cxn>
                <a:cxn ang="0">
                  <a:pos x="32" y="59"/>
                </a:cxn>
                <a:cxn ang="0">
                  <a:pos x="32" y="59"/>
                </a:cxn>
                <a:cxn ang="0">
                  <a:pos x="32" y="60"/>
                </a:cxn>
                <a:cxn ang="0">
                  <a:pos x="30" y="60"/>
                </a:cxn>
                <a:cxn ang="0">
                  <a:pos x="30" y="61"/>
                </a:cxn>
                <a:cxn ang="0">
                  <a:pos x="30" y="61"/>
                </a:cxn>
                <a:cxn ang="0">
                  <a:pos x="30" y="63"/>
                </a:cxn>
                <a:cxn ang="0">
                  <a:pos x="30" y="63"/>
                </a:cxn>
                <a:cxn ang="0">
                  <a:pos x="25" y="63"/>
                </a:cxn>
                <a:cxn ang="0">
                  <a:pos x="20" y="61"/>
                </a:cxn>
                <a:cxn ang="0">
                  <a:pos x="15" y="60"/>
                </a:cxn>
                <a:cxn ang="0">
                  <a:pos x="10" y="58"/>
                </a:cxn>
                <a:cxn ang="0">
                  <a:pos x="8" y="55"/>
                </a:cxn>
                <a:cxn ang="0">
                  <a:pos x="4" y="51"/>
                </a:cxn>
                <a:cxn ang="0">
                  <a:pos x="1" y="47"/>
                </a:cxn>
                <a:cxn ang="0">
                  <a:pos x="0" y="42"/>
                </a:cxn>
                <a:cxn ang="0">
                  <a:pos x="8" y="41"/>
                </a:cxn>
                <a:cxn ang="0">
                  <a:pos x="15" y="41"/>
                </a:cxn>
                <a:cxn ang="0">
                  <a:pos x="22" y="39"/>
                </a:cxn>
                <a:cxn ang="0">
                  <a:pos x="28" y="36"/>
                </a:cxn>
                <a:cxn ang="0">
                  <a:pos x="33" y="32"/>
                </a:cxn>
                <a:cxn ang="0">
                  <a:pos x="38" y="26"/>
                </a:cxn>
                <a:cxn ang="0">
                  <a:pos x="40" y="20"/>
                </a:cxn>
                <a:cxn ang="0">
                  <a:pos x="43" y="10"/>
                </a:cxn>
                <a:cxn ang="0">
                  <a:pos x="39" y="10"/>
                </a:cxn>
                <a:cxn ang="0">
                  <a:pos x="34" y="10"/>
                </a:cxn>
                <a:cxn ang="0">
                  <a:pos x="29" y="10"/>
                </a:cxn>
                <a:cxn ang="0">
                  <a:pos x="24" y="11"/>
                </a:cxn>
                <a:cxn ang="0">
                  <a:pos x="19" y="11"/>
                </a:cxn>
                <a:cxn ang="0">
                  <a:pos x="13" y="11"/>
                </a:cxn>
                <a:cxn ang="0">
                  <a:pos x="6" y="11"/>
                </a:cxn>
                <a:cxn ang="0">
                  <a:pos x="0" y="11"/>
                </a:cxn>
                <a:cxn ang="0">
                  <a:pos x="5" y="7"/>
                </a:cxn>
                <a:cxn ang="0">
                  <a:pos x="10" y="5"/>
                </a:cxn>
                <a:cxn ang="0">
                  <a:pos x="16" y="3"/>
                </a:cxn>
                <a:cxn ang="0">
                  <a:pos x="24" y="2"/>
                </a:cxn>
                <a:cxn ang="0">
                  <a:pos x="30" y="2"/>
                </a:cxn>
                <a:cxn ang="0">
                  <a:pos x="38" y="1"/>
                </a:cxn>
                <a:cxn ang="0">
                  <a:pos x="44" y="1"/>
                </a:cxn>
                <a:cxn ang="0">
                  <a:pos x="50" y="0"/>
                </a:cxn>
                <a:cxn ang="0">
                  <a:pos x="50" y="0"/>
                </a:cxn>
                <a:cxn ang="0">
                  <a:pos x="50" y="1"/>
                </a:cxn>
                <a:cxn ang="0">
                  <a:pos x="50" y="1"/>
                </a:cxn>
                <a:cxn ang="0">
                  <a:pos x="50" y="1"/>
                </a:cxn>
                <a:cxn ang="0">
                  <a:pos x="50" y="2"/>
                </a:cxn>
                <a:cxn ang="0">
                  <a:pos x="50" y="2"/>
                </a:cxn>
                <a:cxn ang="0">
                  <a:pos x="52" y="3"/>
                </a:cxn>
                <a:cxn ang="0">
                  <a:pos x="52" y="3"/>
                </a:cxn>
              </a:cxnLst>
              <a:rect l="0" t="0" r="r" b="b"/>
              <a:pathLst>
                <a:path w="52" h="63">
                  <a:moveTo>
                    <a:pt x="52" y="3"/>
                  </a:moveTo>
                  <a:lnTo>
                    <a:pt x="50" y="11"/>
                  </a:lnTo>
                  <a:lnTo>
                    <a:pt x="49" y="20"/>
                  </a:lnTo>
                  <a:lnTo>
                    <a:pt x="49" y="29"/>
                  </a:lnTo>
                  <a:lnTo>
                    <a:pt x="48" y="36"/>
                  </a:lnTo>
                  <a:lnTo>
                    <a:pt x="45" y="44"/>
                  </a:lnTo>
                  <a:lnTo>
                    <a:pt x="43" y="50"/>
                  </a:lnTo>
                  <a:lnTo>
                    <a:pt x="38" y="55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2" y="60"/>
                  </a:lnTo>
                  <a:lnTo>
                    <a:pt x="30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5" y="63"/>
                  </a:lnTo>
                  <a:lnTo>
                    <a:pt x="20" y="61"/>
                  </a:lnTo>
                  <a:lnTo>
                    <a:pt x="15" y="60"/>
                  </a:lnTo>
                  <a:lnTo>
                    <a:pt x="10" y="58"/>
                  </a:lnTo>
                  <a:lnTo>
                    <a:pt x="8" y="55"/>
                  </a:lnTo>
                  <a:lnTo>
                    <a:pt x="4" y="51"/>
                  </a:lnTo>
                  <a:lnTo>
                    <a:pt x="1" y="47"/>
                  </a:lnTo>
                  <a:lnTo>
                    <a:pt x="0" y="42"/>
                  </a:lnTo>
                  <a:lnTo>
                    <a:pt x="8" y="41"/>
                  </a:lnTo>
                  <a:lnTo>
                    <a:pt x="15" y="41"/>
                  </a:lnTo>
                  <a:lnTo>
                    <a:pt x="22" y="39"/>
                  </a:lnTo>
                  <a:lnTo>
                    <a:pt x="28" y="36"/>
                  </a:lnTo>
                  <a:lnTo>
                    <a:pt x="33" y="32"/>
                  </a:lnTo>
                  <a:lnTo>
                    <a:pt x="38" y="26"/>
                  </a:lnTo>
                  <a:lnTo>
                    <a:pt x="40" y="20"/>
                  </a:lnTo>
                  <a:lnTo>
                    <a:pt x="43" y="10"/>
                  </a:lnTo>
                  <a:lnTo>
                    <a:pt x="39" y="10"/>
                  </a:lnTo>
                  <a:lnTo>
                    <a:pt x="34" y="10"/>
                  </a:lnTo>
                  <a:lnTo>
                    <a:pt x="29" y="10"/>
                  </a:lnTo>
                  <a:lnTo>
                    <a:pt x="24" y="11"/>
                  </a:lnTo>
                  <a:lnTo>
                    <a:pt x="19" y="11"/>
                  </a:lnTo>
                  <a:lnTo>
                    <a:pt x="13" y="11"/>
                  </a:lnTo>
                  <a:lnTo>
                    <a:pt x="6" y="11"/>
                  </a:lnTo>
                  <a:lnTo>
                    <a:pt x="0" y="11"/>
                  </a:lnTo>
                  <a:lnTo>
                    <a:pt x="5" y="7"/>
                  </a:lnTo>
                  <a:lnTo>
                    <a:pt x="10" y="5"/>
                  </a:lnTo>
                  <a:lnTo>
                    <a:pt x="16" y="3"/>
                  </a:lnTo>
                  <a:lnTo>
                    <a:pt x="24" y="2"/>
                  </a:lnTo>
                  <a:lnTo>
                    <a:pt x="30" y="2"/>
                  </a:lnTo>
                  <a:lnTo>
                    <a:pt x="38" y="1"/>
                  </a:lnTo>
                  <a:lnTo>
                    <a:pt x="44" y="1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2" y="3"/>
                  </a:lnTo>
                  <a:lnTo>
                    <a:pt x="52" y="3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" name="Freeform 282"/>
            <p:cNvSpPr>
              <a:spLocks/>
            </p:cNvSpPr>
            <p:nvPr/>
          </p:nvSpPr>
          <p:spPr bwMode="auto">
            <a:xfrm>
              <a:off x="4868" y="1255"/>
              <a:ext cx="18" cy="141"/>
            </a:xfrm>
            <a:custGeom>
              <a:avLst/>
              <a:gdLst/>
              <a:ahLst/>
              <a:cxnLst>
                <a:cxn ang="0">
                  <a:pos x="18" y="141"/>
                </a:cxn>
                <a:cxn ang="0">
                  <a:pos x="16" y="141"/>
                </a:cxn>
                <a:cxn ang="0">
                  <a:pos x="16" y="141"/>
                </a:cxn>
                <a:cxn ang="0">
                  <a:pos x="15" y="141"/>
                </a:cxn>
                <a:cxn ang="0">
                  <a:pos x="14" y="141"/>
                </a:cxn>
                <a:cxn ang="0">
                  <a:pos x="14" y="141"/>
                </a:cxn>
                <a:cxn ang="0">
                  <a:pos x="12" y="141"/>
                </a:cxn>
                <a:cxn ang="0">
                  <a:pos x="12" y="141"/>
                </a:cxn>
                <a:cxn ang="0">
                  <a:pos x="11" y="141"/>
                </a:cxn>
                <a:cxn ang="0">
                  <a:pos x="10" y="134"/>
                </a:cxn>
                <a:cxn ang="0">
                  <a:pos x="9" y="117"/>
                </a:cxn>
                <a:cxn ang="0">
                  <a:pos x="6" y="96"/>
                </a:cxn>
                <a:cxn ang="0">
                  <a:pos x="4" y="71"/>
                </a:cxn>
                <a:cxn ang="0">
                  <a:pos x="2" y="45"/>
                </a:cxn>
                <a:cxn ang="0">
                  <a:pos x="1" y="23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19"/>
                </a:cxn>
                <a:cxn ang="0">
                  <a:pos x="7" y="37"/>
                </a:cxn>
                <a:cxn ang="0">
                  <a:pos x="9" y="54"/>
                </a:cxn>
                <a:cxn ang="0">
                  <a:pos x="10" y="72"/>
                </a:cxn>
                <a:cxn ang="0">
                  <a:pos x="11" y="90"/>
                </a:cxn>
                <a:cxn ang="0">
                  <a:pos x="12" y="107"/>
                </a:cxn>
                <a:cxn ang="0">
                  <a:pos x="15" y="125"/>
                </a:cxn>
                <a:cxn ang="0">
                  <a:pos x="18" y="141"/>
                </a:cxn>
              </a:cxnLst>
              <a:rect l="0" t="0" r="r" b="b"/>
              <a:pathLst>
                <a:path w="18" h="141">
                  <a:moveTo>
                    <a:pt x="18" y="141"/>
                  </a:moveTo>
                  <a:lnTo>
                    <a:pt x="16" y="141"/>
                  </a:lnTo>
                  <a:lnTo>
                    <a:pt x="16" y="141"/>
                  </a:lnTo>
                  <a:lnTo>
                    <a:pt x="15" y="141"/>
                  </a:lnTo>
                  <a:lnTo>
                    <a:pt x="14" y="141"/>
                  </a:lnTo>
                  <a:lnTo>
                    <a:pt x="14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1" y="141"/>
                  </a:lnTo>
                  <a:lnTo>
                    <a:pt x="10" y="134"/>
                  </a:lnTo>
                  <a:lnTo>
                    <a:pt x="9" y="117"/>
                  </a:lnTo>
                  <a:lnTo>
                    <a:pt x="6" y="96"/>
                  </a:lnTo>
                  <a:lnTo>
                    <a:pt x="4" y="71"/>
                  </a:lnTo>
                  <a:lnTo>
                    <a:pt x="2" y="45"/>
                  </a:lnTo>
                  <a:lnTo>
                    <a:pt x="1" y="23"/>
                  </a:lnTo>
                  <a:lnTo>
                    <a:pt x="0" y="6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9"/>
                  </a:lnTo>
                  <a:lnTo>
                    <a:pt x="7" y="37"/>
                  </a:lnTo>
                  <a:lnTo>
                    <a:pt x="9" y="54"/>
                  </a:lnTo>
                  <a:lnTo>
                    <a:pt x="10" y="72"/>
                  </a:lnTo>
                  <a:lnTo>
                    <a:pt x="11" y="90"/>
                  </a:lnTo>
                  <a:lnTo>
                    <a:pt x="12" y="107"/>
                  </a:lnTo>
                  <a:lnTo>
                    <a:pt x="15" y="125"/>
                  </a:lnTo>
                  <a:lnTo>
                    <a:pt x="18" y="1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" name="Freeform 283"/>
            <p:cNvSpPr>
              <a:spLocks/>
            </p:cNvSpPr>
            <p:nvPr/>
          </p:nvSpPr>
          <p:spPr bwMode="auto">
            <a:xfrm>
              <a:off x="4846" y="927"/>
              <a:ext cx="36" cy="11"/>
            </a:xfrm>
            <a:custGeom>
              <a:avLst/>
              <a:gdLst/>
              <a:ahLst/>
              <a:cxnLst>
                <a:cxn ang="0">
                  <a:pos x="36" y="6"/>
                </a:cxn>
                <a:cxn ang="0">
                  <a:pos x="31" y="8"/>
                </a:cxn>
                <a:cxn ang="0">
                  <a:pos x="26" y="11"/>
                </a:cxn>
                <a:cxn ang="0">
                  <a:pos x="22" y="11"/>
                </a:cxn>
                <a:cxn ang="0">
                  <a:pos x="17" y="11"/>
                </a:cxn>
                <a:cxn ang="0">
                  <a:pos x="13" y="11"/>
                </a:cxn>
                <a:cxn ang="0">
                  <a:pos x="9" y="9"/>
                </a:cxn>
                <a:cxn ang="0">
                  <a:pos x="6" y="8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12" y="0"/>
                </a:cxn>
                <a:cxn ang="0">
                  <a:pos x="17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4" y="2"/>
                </a:cxn>
                <a:cxn ang="0">
                  <a:pos x="34" y="2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36" y="6"/>
                </a:cxn>
                <a:cxn ang="0">
                  <a:pos x="36" y="6"/>
                </a:cxn>
              </a:cxnLst>
              <a:rect l="0" t="0" r="r" b="b"/>
              <a:pathLst>
                <a:path w="36" h="11">
                  <a:moveTo>
                    <a:pt x="36" y="6"/>
                  </a:moveTo>
                  <a:lnTo>
                    <a:pt x="31" y="8"/>
                  </a:lnTo>
                  <a:lnTo>
                    <a:pt x="26" y="11"/>
                  </a:lnTo>
                  <a:lnTo>
                    <a:pt x="22" y="11"/>
                  </a:lnTo>
                  <a:lnTo>
                    <a:pt x="17" y="11"/>
                  </a:lnTo>
                  <a:lnTo>
                    <a:pt x="13" y="11"/>
                  </a:lnTo>
                  <a:lnTo>
                    <a:pt x="9" y="9"/>
                  </a:lnTo>
                  <a:lnTo>
                    <a:pt x="6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6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" name="Freeform 284"/>
            <p:cNvSpPr>
              <a:spLocks/>
            </p:cNvSpPr>
            <p:nvPr/>
          </p:nvSpPr>
          <p:spPr bwMode="auto">
            <a:xfrm>
              <a:off x="4742" y="1452"/>
              <a:ext cx="137" cy="97"/>
            </a:xfrm>
            <a:custGeom>
              <a:avLst/>
              <a:gdLst/>
              <a:ahLst/>
              <a:cxnLst>
                <a:cxn ang="0">
                  <a:pos x="137" y="35"/>
                </a:cxn>
                <a:cxn ang="0">
                  <a:pos x="133" y="44"/>
                </a:cxn>
                <a:cxn ang="0">
                  <a:pos x="130" y="53"/>
                </a:cxn>
                <a:cxn ang="0">
                  <a:pos x="125" y="60"/>
                </a:cxn>
                <a:cxn ang="0">
                  <a:pos x="118" y="68"/>
                </a:cxn>
                <a:cxn ang="0">
                  <a:pos x="112" y="74"/>
                </a:cxn>
                <a:cxn ang="0">
                  <a:pos x="103" y="79"/>
                </a:cxn>
                <a:cxn ang="0">
                  <a:pos x="96" y="84"/>
                </a:cxn>
                <a:cxn ang="0">
                  <a:pos x="87" y="88"/>
                </a:cxn>
                <a:cxn ang="0">
                  <a:pos x="77" y="92"/>
                </a:cxn>
                <a:cxn ang="0">
                  <a:pos x="68" y="94"/>
                </a:cxn>
                <a:cxn ang="0">
                  <a:pos x="58" y="95"/>
                </a:cxn>
                <a:cxn ang="0">
                  <a:pos x="49" y="97"/>
                </a:cxn>
                <a:cxn ang="0">
                  <a:pos x="39" y="97"/>
                </a:cxn>
                <a:cxn ang="0">
                  <a:pos x="30" y="95"/>
                </a:cxn>
                <a:cxn ang="0">
                  <a:pos x="23" y="93"/>
                </a:cxn>
                <a:cxn ang="0">
                  <a:pos x="14" y="90"/>
                </a:cxn>
                <a:cxn ang="0">
                  <a:pos x="13" y="87"/>
                </a:cxn>
                <a:cxn ang="0">
                  <a:pos x="11" y="82"/>
                </a:cxn>
                <a:cxn ang="0">
                  <a:pos x="9" y="77"/>
                </a:cxn>
                <a:cxn ang="0">
                  <a:pos x="6" y="71"/>
                </a:cxn>
                <a:cxn ang="0">
                  <a:pos x="4" y="65"/>
                </a:cxn>
                <a:cxn ang="0">
                  <a:pos x="1" y="60"/>
                </a:cxn>
                <a:cxn ang="0">
                  <a:pos x="0" y="56"/>
                </a:cxn>
                <a:cxn ang="0">
                  <a:pos x="0" y="53"/>
                </a:cxn>
                <a:cxn ang="0">
                  <a:pos x="9" y="48"/>
                </a:cxn>
                <a:cxn ang="0">
                  <a:pos x="18" y="43"/>
                </a:cxn>
                <a:cxn ang="0">
                  <a:pos x="25" y="37"/>
                </a:cxn>
                <a:cxn ang="0">
                  <a:pos x="33" y="32"/>
                </a:cxn>
                <a:cxn ang="0">
                  <a:pos x="39" y="27"/>
                </a:cxn>
                <a:cxn ang="0">
                  <a:pos x="44" y="20"/>
                </a:cxn>
                <a:cxn ang="0">
                  <a:pos x="48" y="11"/>
                </a:cxn>
                <a:cxn ang="0">
                  <a:pos x="50" y="0"/>
                </a:cxn>
                <a:cxn ang="0">
                  <a:pos x="60" y="2"/>
                </a:cxn>
                <a:cxn ang="0">
                  <a:pos x="72" y="5"/>
                </a:cxn>
                <a:cxn ang="0">
                  <a:pos x="82" y="8"/>
                </a:cxn>
                <a:cxn ang="0">
                  <a:pos x="93" y="12"/>
                </a:cxn>
                <a:cxn ang="0">
                  <a:pos x="103" y="16"/>
                </a:cxn>
                <a:cxn ang="0">
                  <a:pos x="115" y="20"/>
                </a:cxn>
                <a:cxn ang="0">
                  <a:pos x="126" y="22"/>
                </a:cxn>
                <a:cxn ang="0">
                  <a:pos x="137" y="25"/>
                </a:cxn>
                <a:cxn ang="0">
                  <a:pos x="137" y="26"/>
                </a:cxn>
                <a:cxn ang="0">
                  <a:pos x="137" y="27"/>
                </a:cxn>
                <a:cxn ang="0">
                  <a:pos x="137" y="29"/>
                </a:cxn>
                <a:cxn ang="0">
                  <a:pos x="137" y="30"/>
                </a:cxn>
                <a:cxn ang="0">
                  <a:pos x="137" y="31"/>
                </a:cxn>
                <a:cxn ang="0">
                  <a:pos x="137" y="32"/>
                </a:cxn>
                <a:cxn ang="0">
                  <a:pos x="137" y="34"/>
                </a:cxn>
                <a:cxn ang="0">
                  <a:pos x="137" y="35"/>
                </a:cxn>
              </a:cxnLst>
              <a:rect l="0" t="0" r="r" b="b"/>
              <a:pathLst>
                <a:path w="137" h="97">
                  <a:moveTo>
                    <a:pt x="137" y="35"/>
                  </a:moveTo>
                  <a:lnTo>
                    <a:pt x="133" y="44"/>
                  </a:lnTo>
                  <a:lnTo>
                    <a:pt x="130" y="53"/>
                  </a:lnTo>
                  <a:lnTo>
                    <a:pt x="125" y="60"/>
                  </a:lnTo>
                  <a:lnTo>
                    <a:pt x="118" y="68"/>
                  </a:lnTo>
                  <a:lnTo>
                    <a:pt x="112" y="74"/>
                  </a:lnTo>
                  <a:lnTo>
                    <a:pt x="103" y="79"/>
                  </a:lnTo>
                  <a:lnTo>
                    <a:pt x="96" y="84"/>
                  </a:lnTo>
                  <a:lnTo>
                    <a:pt x="87" y="88"/>
                  </a:lnTo>
                  <a:lnTo>
                    <a:pt x="77" y="92"/>
                  </a:lnTo>
                  <a:lnTo>
                    <a:pt x="68" y="94"/>
                  </a:lnTo>
                  <a:lnTo>
                    <a:pt x="58" y="95"/>
                  </a:lnTo>
                  <a:lnTo>
                    <a:pt x="49" y="97"/>
                  </a:lnTo>
                  <a:lnTo>
                    <a:pt x="39" y="97"/>
                  </a:lnTo>
                  <a:lnTo>
                    <a:pt x="30" y="95"/>
                  </a:lnTo>
                  <a:lnTo>
                    <a:pt x="23" y="93"/>
                  </a:lnTo>
                  <a:lnTo>
                    <a:pt x="14" y="90"/>
                  </a:lnTo>
                  <a:lnTo>
                    <a:pt x="13" y="87"/>
                  </a:lnTo>
                  <a:lnTo>
                    <a:pt x="11" y="82"/>
                  </a:lnTo>
                  <a:lnTo>
                    <a:pt x="9" y="77"/>
                  </a:lnTo>
                  <a:lnTo>
                    <a:pt x="6" y="71"/>
                  </a:lnTo>
                  <a:lnTo>
                    <a:pt x="4" y="65"/>
                  </a:lnTo>
                  <a:lnTo>
                    <a:pt x="1" y="60"/>
                  </a:lnTo>
                  <a:lnTo>
                    <a:pt x="0" y="56"/>
                  </a:lnTo>
                  <a:lnTo>
                    <a:pt x="0" y="53"/>
                  </a:lnTo>
                  <a:lnTo>
                    <a:pt x="9" y="48"/>
                  </a:lnTo>
                  <a:lnTo>
                    <a:pt x="18" y="43"/>
                  </a:lnTo>
                  <a:lnTo>
                    <a:pt x="25" y="37"/>
                  </a:lnTo>
                  <a:lnTo>
                    <a:pt x="33" y="32"/>
                  </a:lnTo>
                  <a:lnTo>
                    <a:pt x="39" y="27"/>
                  </a:lnTo>
                  <a:lnTo>
                    <a:pt x="44" y="20"/>
                  </a:lnTo>
                  <a:lnTo>
                    <a:pt x="48" y="11"/>
                  </a:lnTo>
                  <a:lnTo>
                    <a:pt x="50" y="0"/>
                  </a:lnTo>
                  <a:lnTo>
                    <a:pt x="60" y="2"/>
                  </a:lnTo>
                  <a:lnTo>
                    <a:pt x="72" y="5"/>
                  </a:lnTo>
                  <a:lnTo>
                    <a:pt x="82" y="8"/>
                  </a:lnTo>
                  <a:lnTo>
                    <a:pt x="93" y="12"/>
                  </a:lnTo>
                  <a:lnTo>
                    <a:pt x="103" y="16"/>
                  </a:lnTo>
                  <a:lnTo>
                    <a:pt x="115" y="20"/>
                  </a:lnTo>
                  <a:lnTo>
                    <a:pt x="126" y="22"/>
                  </a:lnTo>
                  <a:lnTo>
                    <a:pt x="137" y="25"/>
                  </a:lnTo>
                  <a:lnTo>
                    <a:pt x="137" y="26"/>
                  </a:lnTo>
                  <a:lnTo>
                    <a:pt x="137" y="27"/>
                  </a:lnTo>
                  <a:lnTo>
                    <a:pt x="137" y="29"/>
                  </a:lnTo>
                  <a:lnTo>
                    <a:pt x="137" y="30"/>
                  </a:lnTo>
                  <a:lnTo>
                    <a:pt x="137" y="31"/>
                  </a:lnTo>
                  <a:lnTo>
                    <a:pt x="137" y="32"/>
                  </a:lnTo>
                  <a:lnTo>
                    <a:pt x="137" y="34"/>
                  </a:lnTo>
                  <a:lnTo>
                    <a:pt x="137" y="35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" name="Freeform 285"/>
            <p:cNvSpPr>
              <a:spLocks/>
            </p:cNvSpPr>
            <p:nvPr/>
          </p:nvSpPr>
          <p:spPr bwMode="auto">
            <a:xfrm>
              <a:off x="4732" y="1564"/>
              <a:ext cx="132" cy="297"/>
            </a:xfrm>
            <a:custGeom>
              <a:avLst/>
              <a:gdLst/>
              <a:ahLst/>
              <a:cxnLst>
                <a:cxn ang="0">
                  <a:pos x="132" y="45"/>
                </a:cxn>
                <a:cxn ang="0">
                  <a:pos x="131" y="75"/>
                </a:cxn>
                <a:cxn ang="0">
                  <a:pos x="131" y="106"/>
                </a:cxn>
                <a:cxn ang="0">
                  <a:pos x="130" y="135"/>
                </a:cxn>
                <a:cxn ang="0">
                  <a:pos x="128" y="165"/>
                </a:cxn>
                <a:cxn ang="0">
                  <a:pos x="126" y="194"/>
                </a:cxn>
                <a:cxn ang="0">
                  <a:pos x="123" y="223"/>
                </a:cxn>
                <a:cxn ang="0">
                  <a:pos x="120" y="252"/>
                </a:cxn>
                <a:cxn ang="0">
                  <a:pos x="114" y="281"/>
                </a:cxn>
                <a:cxn ang="0">
                  <a:pos x="107" y="286"/>
                </a:cxn>
                <a:cxn ang="0">
                  <a:pos x="98" y="290"/>
                </a:cxn>
                <a:cxn ang="0">
                  <a:pos x="88" y="293"/>
                </a:cxn>
                <a:cxn ang="0">
                  <a:pos x="77" y="296"/>
                </a:cxn>
                <a:cxn ang="0">
                  <a:pos x="65" y="297"/>
                </a:cxn>
                <a:cxn ang="0">
                  <a:pos x="55" y="297"/>
                </a:cxn>
                <a:cxn ang="0">
                  <a:pos x="46" y="296"/>
                </a:cxn>
                <a:cxn ang="0">
                  <a:pos x="40" y="293"/>
                </a:cxn>
                <a:cxn ang="0">
                  <a:pos x="40" y="283"/>
                </a:cxn>
                <a:cxn ang="0">
                  <a:pos x="38" y="272"/>
                </a:cxn>
                <a:cxn ang="0">
                  <a:pos x="35" y="262"/>
                </a:cxn>
                <a:cxn ang="0">
                  <a:pos x="33" y="252"/>
                </a:cxn>
                <a:cxn ang="0">
                  <a:pos x="26" y="232"/>
                </a:cxn>
                <a:cxn ang="0">
                  <a:pos x="19" y="211"/>
                </a:cxn>
                <a:cxn ang="0">
                  <a:pos x="11" y="193"/>
                </a:cxn>
                <a:cxn ang="0">
                  <a:pos x="5" y="171"/>
                </a:cxn>
                <a:cxn ang="0">
                  <a:pos x="2" y="161"/>
                </a:cxn>
                <a:cxn ang="0">
                  <a:pos x="1" y="150"/>
                </a:cxn>
                <a:cxn ang="0">
                  <a:pos x="0" y="138"/>
                </a:cxn>
                <a:cxn ang="0">
                  <a:pos x="0" y="127"/>
                </a:cxn>
                <a:cxn ang="0">
                  <a:pos x="1" y="113"/>
                </a:cxn>
                <a:cxn ang="0">
                  <a:pos x="5" y="101"/>
                </a:cxn>
                <a:cxn ang="0">
                  <a:pos x="7" y="87"/>
                </a:cxn>
                <a:cxn ang="0">
                  <a:pos x="11" y="73"/>
                </a:cxn>
                <a:cxn ang="0">
                  <a:pos x="15" y="59"/>
                </a:cxn>
                <a:cxn ang="0">
                  <a:pos x="17" y="45"/>
                </a:cxn>
                <a:cxn ang="0">
                  <a:pos x="20" y="30"/>
                </a:cxn>
                <a:cxn ang="0">
                  <a:pos x="21" y="15"/>
                </a:cxn>
                <a:cxn ang="0">
                  <a:pos x="31" y="16"/>
                </a:cxn>
                <a:cxn ang="0">
                  <a:pos x="41" y="17"/>
                </a:cxn>
                <a:cxn ang="0">
                  <a:pos x="52" y="17"/>
                </a:cxn>
                <a:cxn ang="0">
                  <a:pos x="62" y="19"/>
                </a:cxn>
                <a:cxn ang="0">
                  <a:pos x="72" y="19"/>
                </a:cxn>
                <a:cxn ang="0">
                  <a:pos x="82" y="17"/>
                </a:cxn>
                <a:cxn ang="0">
                  <a:pos x="93" y="16"/>
                </a:cxn>
                <a:cxn ang="0">
                  <a:pos x="103" y="15"/>
                </a:cxn>
                <a:cxn ang="0">
                  <a:pos x="111" y="10"/>
                </a:cxn>
                <a:cxn ang="0">
                  <a:pos x="116" y="6"/>
                </a:cxn>
                <a:cxn ang="0">
                  <a:pos x="118" y="4"/>
                </a:cxn>
                <a:cxn ang="0">
                  <a:pos x="122" y="1"/>
                </a:cxn>
                <a:cxn ang="0">
                  <a:pos x="123" y="0"/>
                </a:cxn>
                <a:cxn ang="0">
                  <a:pos x="125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28" y="4"/>
                </a:cxn>
                <a:cxn ang="0">
                  <a:pos x="130" y="10"/>
                </a:cxn>
                <a:cxn ang="0">
                  <a:pos x="131" y="16"/>
                </a:cxn>
                <a:cxn ang="0">
                  <a:pos x="131" y="22"/>
                </a:cxn>
                <a:cxn ang="0">
                  <a:pos x="131" y="29"/>
                </a:cxn>
                <a:cxn ang="0">
                  <a:pos x="131" y="35"/>
                </a:cxn>
                <a:cxn ang="0">
                  <a:pos x="131" y="41"/>
                </a:cxn>
                <a:cxn ang="0">
                  <a:pos x="132" y="45"/>
                </a:cxn>
              </a:cxnLst>
              <a:rect l="0" t="0" r="r" b="b"/>
              <a:pathLst>
                <a:path w="132" h="297">
                  <a:moveTo>
                    <a:pt x="132" y="45"/>
                  </a:moveTo>
                  <a:lnTo>
                    <a:pt x="131" y="75"/>
                  </a:lnTo>
                  <a:lnTo>
                    <a:pt x="131" y="106"/>
                  </a:lnTo>
                  <a:lnTo>
                    <a:pt x="130" y="135"/>
                  </a:lnTo>
                  <a:lnTo>
                    <a:pt x="128" y="165"/>
                  </a:lnTo>
                  <a:lnTo>
                    <a:pt x="126" y="194"/>
                  </a:lnTo>
                  <a:lnTo>
                    <a:pt x="123" y="223"/>
                  </a:lnTo>
                  <a:lnTo>
                    <a:pt x="120" y="252"/>
                  </a:lnTo>
                  <a:lnTo>
                    <a:pt x="114" y="281"/>
                  </a:lnTo>
                  <a:lnTo>
                    <a:pt x="107" y="286"/>
                  </a:lnTo>
                  <a:lnTo>
                    <a:pt x="98" y="290"/>
                  </a:lnTo>
                  <a:lnTo>
                    <a:pt x="88" y="293"/>
                  </a:lnTo>
                  <a:lnTo>
                    <a:pt x="77" y="296"/>
                  </a:lnTo>
                  <a:lnTo>
                    <a:pt x="65" y="297"/>
                  </a:lnTo>
                  <a:lnTo>
                    <a:pt x="55" y="297"/>
                  </a:lnTo>
                  <a:lnTo>
                    <a:pt x="46" y="296"/>
                  </a:lnTo>
                  <a:lnTo>
                    <a:pt x="40" y="293"/>
                  </a:lnTo>
                  <a:lnTo>
                    <a:pt x="40" y="283"/>
                  </a:lnTo>
                  <a:lnTo>
                    <a:pt x="38" y="272"/>
                  </a:lnTo>
                  <a:lnTo>
                    <a:pt x="35" y="262"/>
                  </a:lnTo>
                  <a:lnTo>
                    <a:pt x="33" y="252"/>
                  </a:lnTo>
                  <a:lnTo>
                    <a:pt x="26" y="232"/>
                  </a:lnTo>
                  <a:lnTo>
                    <a:pt x="19" y="211"/>
                  </a:lnTo>
                  <a:lnTo>
                    <a:pt x="11" y="193"/>
                  </a:lnTo>
                  <a:lnTo>
                    <a:pt x="5" y="171"/>
                  </a:lnTo>
                  <a:lnTo>
                    <a:pt x="2" y="161"/>
                  </a:lnTo>
                  <a:lnTo>
                    <a:pt x="1" y="150"/>
                  </a:lnTo>
                  <a:lnTo>
                    <a:pt x="0" y="138"/>
                  </a:lnTo>
                  <a:lnTo>
                    <a:pt x="0" y="127"/>
                  </a:lnTo>
                  <a:lnTo>
                    <a:pt x="1" y="113"/>
                  </a:lnTo>
                  <a:lnTo>
                    <a:pt x="5" y="101"/>
                  </a:lnTo>
                  <a:lnTo>
                    <a:pt x="7" y="87"/>
                  </a:lnTo>
                  <a:lnTo>
                    <a:pt x="11" y="73"/>
                  </a:lnTo>
                  <a:lnTo>
                    <a:pt x="15" y="59"/>
                  </a:lnTo>
                  <a:lnTo>
                    <a:pt x="17" y="45"/>
                  </a:lnTo>
                  <a:lnTo>
                    <a:pt x="20" y="30"/>
                  </a:lnTo>
                  <a:lnTo>
                    <a:pt x="21" y="15"/>
                  </a:lnTo>
                  <a:lnTo>
                    <a:pt x="31" y="16"/>
                  </a:lnTo>
                  <a:lnTo>
                    <a:pt x="41" y="17"/>
                  </a:lnTo>
                  <a:lnTo>
                    <a:pt x="52" y="17"/>
                  </a:lnTo>
                  <a:lnTo>
                    <a:pt x="62" y="19"/>
                  </a:lnTo>
                  <a:lnTo>
                    <a:pt x="72" y="19"/>
                  </a:lnTo>
                  <a:lnTo>
                    <a:pt x="82" y="17"/>
                  </a:lnTo>
                  <a:lnTo>
                    <a:pt x="93" y="16"/>
                  </a:lnTo>
                  <a:lnTo>
                    <a:pt x="103" y="15"/>
                  </a:lnTo>
                  <a:lnTo>
                    <a:pt x="111" y="10"/>
                  </a:lnTo>
                  <a:lnTo>
                    <a:pt x="116" y="6"/>
                  </a:lnTo>
                  <a:lnTo>
                    <a:pt x="118" y="4"/>
                  </a:lnTo>
                  <a:lnTo>
                    <a:pt x="122" y="1"/>
                  </a:lnTo>
                  <a:lnTo>
                    <a:pt x="123" y="0"/>
                  </a:lnTo>
                  <a:lnTo>
                    <a:pt x="125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8" y="4"/>
                  </a:lnTo>
                  <a:lnTo>
                    <a:pt x="130" y="10"/>
                  </a:lnTo>
                  <a:lnTo>
                    <a:pt x="131" y="16"/>
                  </a:lnTo>
                  <a:lnTo>
                    <a:pt x="131" y="22"/>
                  </a:lnTo>
                  <a:lnTo>
                    <a:pt x="131" y="29"/>
                  </a:lnTo>
                  <a:lnTo>
                    <a:pt x="131" y="35"/>
                  </a:lnTo>
                  <a:lnTo>
                    <a:pt x="131" y="41"/>
                  </a:lnTo>
                  <a:lnTo>
                    <a:pt x="132" y="45"/>
                  </a:lnTo>
                  <a:close/>
                </a:path>
              </a:pathLst>
            </a:custGeom>
            <a:solidFill>
              <a:srgbClr val="F2F0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" name="Freeform 286"/>
            <p:cNvSpPr>
              <a:spLocks/>
            </p:cNvSpPr>
            <p:nvPr/>
          </p:nvSpPr>
          <p:spPr bwMode="auto">
            <a:xfrm>
              <a:off x="4755" y="1530"/>
              <a:ext cx="109" cy="45"/>
            </a:xfrm>
            <a:custGeom>
              <a:avLst/>
              <a:gdLst/>
              <a:ahLst/>
              <a:cxnLst>
                <a:cxn ang="0">
                  <a:pos x="109" y="6"/>
                </a:cxn>
                <a:cxn ang="0">
                  <a:pos x="105" y="15"/>
                </a:cxn>
                <a:cxn ang="0">
                  <a:pos x="100" y="22"/>
                </a:cxn>
                <a:cxn ang="0">
                  <a:pos x="95" y="28"/>
                </a:cxn>
                <a:cxn ang="0">
                  <a:pos x="90" y="33"/>
                </a:cxn>
                <a:cxn ang="0">
                  <a:pos x="84" y="38"/>
                </a:cxn>
                <a:cxn ang="0">
                  <a:pos x="76" y="40"/>
                </a:cxn>
                <a:cxn ang="0">
                  <a:pos x="70" y="43"/>
                </a:cxn>
                <a:cxn ang="0">
                  <a:pos x="63" y="44"/>
                </a:cxn>
                <a:cxn ang="0">
                  <a:pos x="46" y="45"/>
                </a:cxn>
                <a:cxn ang="0">
                  <a:pos x="30" y="44"/>
                </a:cxn>
                <a:cxn ang="0">
                  <a:pos x="15" y="41"/>
                </a:cxn>
                <a:cxn ang="0">
                  <a:pos x="0" y="39"/>
                </a:cxn>
                <a:cxn ang="0">
                  <a:pos x="0" y="38"/>
                </a:cxn>
                <a:cxn ang="0">
                  <a:pos x="0" y="36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0" y="33"/>
                </a:cxn>
                <a:cxn ang="0">
                  <a:pos x="0" y="31"/>
                </a:cxn>
                <a:cxn ang="0">
                  <a:pos x="1" y="29"/>
                </a:cxn>
                <a:cxn ang="0">
                  <a:pos x="2" y="26"/>
                </a:cxn>
                <a:cxn ang="0">
                  <a:pos x="17" y="25"/>
                </a:cxn>
                <a:cxn ang="0">
                  <a:pos x="30" y="25"/>
                </a:cxn>
                <a:cxn ang="0">
                  <a:pos x="42" y="25"/>
                </a:cxn>
                <a:cxn ang="0">
                  <a:pos x="52" y="24"/>
                </a:cxn>
                <a:cxn ang="0">
                  <a:pos x="64" y="21"/>
                </a:cxn>
                <a:cxn ang="0">
                  <a:pos x="76" y="16"/>
                </a:cxn>
                <a:cxn ang="0">
                  <a:pos x="90" y="10"/>
                </a:cxn>
                <a:cxn ang="0">
                  <a:pos x="105" y="0"/>
                </a:cxn>
                <a:cxn ang="0">
                  <a:pos x="105" y="0"/>
                </a:cxn>
                <a:cxn ang="0">
                  <a:pos x="107" y="0"/>
                </a:cxn>
                <a:cxn ang="0">
                  <a:pos x="107" y="0"/>
                </a:cxn>
                <a:cxn ang="0">
                  <a:pos x="107" y="0"/>
                </a:cxn>
                <a:cxn ang="0">
                  <a:pos x="108" y="0"/>
                </a:cxn>
                <a:cxn ang="0">
                  <a:pos x="108" y="0"/>
                </a:cxn>
                <a:cxn ang="0">
                  <a:pos x="108" y="0"/>
                </a:cxn>
                <a:cxn ang="0">
                  <a:pos x="109" y="0"/>
                </a:cxn>
                <a:cxn ang="0">
                  <a:pos x="109" y="1"/>
                </a:cxn>
                <a:cxn ang="0">
                  <a:pos x="109" y="2"/>
                </a:cxn>
                <a:cxn ang="0">
                  <a:pos x="109" y="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9" y="5"/>
                </a:cxn>
                <a:cxn ang="0">
                  <a:pos x="109" y="6"/>
                </a:cxn>
                <a:cxn ang="0">
                  <a:pos x="109" y="6"/>
                </a:cxn>
              </a:cxnLst>
              <a:rect l="0" t="0" r="r" b="b"/>
              <a:pathLst>
                <a:path w="109" h="45">
                  <a:moveTo>
                    <a:pt x="109" y="6"/>
                  </a:moveTo>
                  <a:lnTo>
                    <a:pt x="105" y="15"/>
                  </a:lnTo>
                  <a:lnTo>
                    <a:pt x="100" y="22"/>
                  </a:lnTo>
                  <a:lnTo>
                    <a:pt x="95" y="28"/>
                  </a:lnTo>
                  <a:lnTo>
                    <a:pt x="90" y="33"/>
                  </a:lnTo>
                  <a:lnTo>
                    <a:pt x="84" y="38"/>
                  </a:lnTo>
                  <a:lnTo>
                    <a:pt x="76" y="40"/>
                  </a:lnTo>
                  <a:lnTo>
                    <a:pt x="70" y="43"/>
                  </a:lnTo>
                  <a:lnTo>
                    <a:pt x="63" y="44"/>
                  </a:lnTo>
                  <a:lnTo>
                    <a:pt x="46" y="45"/>
                  </a:lnTo>
                  <a:lnTo>
                    <a:pt x="30" y="44"/>
                  </a:lnTo>
                  <a:lnTo>
                    <a:pt x="15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17" y="25"/>
                  </a:lnTo>
                  <a:lnTo>
                    <a:pt x="30" y="25"/>
                  </a:lnTo>
                  <a:lnTo>
                    <a:pt x="42" y="25"/>
                  </a:lnTo>
                  <a:lnTo>
                    <a:pt x="52" y="24"/>
                  </a:lnTo>
                  <a:lnTo>
                    <a:pt x="64" y="21"/>
                  </a:lnTo>
                  <a:lnTo>
                    <a:pt x="76" y="16"/>
                  </a:lnTo>
                  <a:lnTo>
                    <a:pt x="90" y="1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9" y="0"/>
                  </a:lnTo>
                  <a:lnTo>
                    <a:pt x="109" y="1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5"/>
                  </a:lnTo>
                  <a:lnTo>
                    <a:pt x="109" y="6"/>
                  </a:lnTo>
                  <a:lnTo>
                    <a:pt x="109" y="6"/>
                  </a:lnTo>
                  <a:close/>
                </a:path>
              </a:pathLst>
            </a:custGeom>
            <a:solidFill>
              <a:srgbClr val="DE3D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5" name="Freeform 287"/>
            <p:cNvSpPr>
              <a:spLocks/>
            </p:cNvSpPr>
            <p:nvPr/>
          </p:nvSpPr>
          <p:spPr bwMode="auto">
            <a:xfrm>
              <a:off x="4755" y="1028"/>
              <a:ext cx="105" cy="116"/>
            </a:xfrm>
            <a:custGeom>
              <a:avLst/>
              <a:gdLst/>
              <a:ahLst/>
              <a:cxnLst>
                <a:cxn ang="0">
                  <a:pos x="105" y="43"/>
                </a:cxn>
                <a:cxn ang="0">
                  <a:pos x="103" y="52"/>
                </a:cxn>
                <a:cxn ang="0">
                  <a:pos x="99" y="60"/>
                </a:cxn>
                <a:cxn ang="0">
                  <a:pos x="95" y="67"/>
                </a:cxn>
                <a:cxn ang="0">
                  <a:pos x="90" y="75"/>
                </a:cxn>
                <a:cxn ang="0">
                  <a:pos x="85" y="81"/>
                </a:cxn>
                <a:cxn ang="0">
                  <a:pos x="79" y="87"/>
                </a:cxn>
                <a:cxn ang="0">
                  <a:pos x="73" y="94"/>
                </a:cxn>
                <a:cxn ang="0">
                  <a:pos x="66" y="99"/>
                </a:cxn>
                <a:cxn ang="0">
                  <a:pos x="59" y="102"/>
                </a:cxn>
                <a:cxn ang="0">
                  <a:pos x="51" y="106"/>
                </a:cxn>
                <a:cxn ang="0">
                  <a:pos x="42" y="110"/>
                </a:cxn>
                <a:cxn ang="0">
                  <a:pos x="35" y="112"/>
                </a:cxn>
                <a:cxn ang="0">
                  <a:pos x="27" y="115"/>
                </a:cxn>
                <a:cxn ang="0">
                  <a:pos x="18" y="115"/>
                </a:cxn>
                <a:cxn ang="0">
                  <a:pos x="11" y="116"/>
                </a:cxn>
                <a:cxn ang="0">
                  <a:pos x="2" y="115"/>
                </a:cxn>
                <a:cxn ang="0">
                  <a:pos x="2" y="109"/>
                </a:cxn>
                <a:cxn ang="0">
                  <a:pos x="1" y="100"/>
                </a:cxn>
                <a:cxn ang="0">
                  <a:pos x="1" y="91"/>
                </a:cxn>
                <a:cxn ang="0">
                  <a:pos x="0" y="81"/>
                </a:cxn>
                <a:cxn ang="0">
                  <a:pos x="1" y="71"/>
                </a:cxn>
                <a:cxn ang="0">
                  <a:pos x="1" y="62"/>
                </a:cxn>
                <a:cxn ang="0">
                  <a:pos x="3" y="53"/>
                </a:cxn>
                <a:cxn ang="0">
                  <a:pos x="7" y="47"/>
                </a:cxn>
                <a:cxn ang="0">
                  <a:pos x="15" y="44"/>
                </a:cxn>
                <a:cxn ang="0">
                  <a:pos x="20" y="42"/>
                </a:cxn>
                <a:cxn ang="0">
                  <a:pos x="22" y="37"/>
                </a:cxn>
                <a:cxn ang="0">
                  <a:pos x="23" y="32"/>
                </a:cxn>
                <a:cxn ang="0">
                  <a:pos x="23" y="26"/>
                </a:cxn>
                <a:cxn ang="0">
                  <a:pos x="22" y="19"/>
                </a:cxn>
                <a:cxn ang="0">
                  <a:pos x="22" y="12"/>
                </a:cxn>
                <a:cxn ang="0">
                  <a:pos x="22" y="3"/>
                </a:cxn>
                <a:cxn ang="0">
                  <a:pos x="29" y="2"/>
                </a:cxn>
                <a:cxn ang="0">
                  <a:pos x="39" y="0"/>
                </a:cxn>
                <a:cxn ang="0">
                  <a:pos x="50" y="2"/>
                </a:cxn>
                <a:cxn ang="0">
                  <a:pos x="61" y="4"/>
                </a:cxn>
                <a:cxn ang="0">
                  <a:pos x="74" y="8"/>
                </a:cxn>
                <a:cxn ang="0">
                  <a:pos x="85" y="10"/>
                </a:cxn>
                <a:cxn ang="0">
                  <a:pos x="95" y="13"/>
                </a:cxn>
                <a:cxn ang="0">
                  <a:pos x="104" y="15"/>
                </a:cxn>
                <a:cxn ang="0">
                  <a:pos x="105" y="15"/>
                </a:cxn>
                <a:cxn ang="0">
                  <a:pos x="105" y="17"/>
                </a:cxn>
                <a:cxn ang="0">
                  <a:pos x="105" y="18"/>
                </a:cxn>
                <a:cxn ang="0">
                  <a:pos x="105" y="20"/>
                </a:cxn>
                <a:cxn ang="0">
                  <a:pos x="105" y="23"/>
                </a:cxn>
                <a:cxn ang="0">
                  <a:pos x="105" y="28"/>
                </a:cxn>
                <a:cxn ang="0">
                  <a:pos x="105" y="34"/>
                </a:cxn>
                <a:cxn ang="0">
                  <a:pos x="105" y="43"/>
                </a:cxn>
              </a:cxnLst>
              <a:rect l="0" t="0" r="r" b="b"/>
              <a:pathLst>
                <a:path w="105" h="116">
                  <a:moveTo>
                    <a:pt x="105" y="43"/>
                  </a:moveTo>
                  <a:lnTo>
                    <a:pt x="103" y="52"/>
                  </a:lnTo>
                  <a:lnTo>
                    <a:pt x="99" y="60"/>
                  </a:lnTo>
                  <a:lnTo>
                    <a:pt x="95" y="67"/>
                  </a:lnTo>
                  <a:lnTo>
                    <a:pt x="90" y="75"/>
                  </a:lnTo>
                  <a:lnTo>
                    <a:pt x="85" y="81"/>
                  </a:lnTo>
                  <a:lnTo>
                    <a:pt x="79" y="87"/>
                  </a:lnTo>
                  <a:lnTo>
                    <a:pt x="73" y="94"/>
                  </a:lnTo>
                  <a:lnTo>
                    <a:pt x="66" y="99"/>
                  </a:lnTo>
                  <a:lnTo>
                    <a:pt x="59" y="102"/>
                  </a:lnTo>
                  <a:lnTo>
                    <a:pt x="51" y="106"/>
                  </a:lnTo>
                  <a:lnTo>
                    <a:pt x="42" y="110"/>
                  </a:lnTo>
                  <a:lnTo>
                    <a:pt x="35" y="112"/>
                  </a:lnTo>
                  <a:lnTo>
                    <a:pt x="27" y="115"/>
                  </a:lnTo>
                  <a:lnTo>
                    <a:pt x="18" y="115"/>
                  </a:lnTo>
                  <a:lnTo>
                    <a:pt x="11" y="116"/>
                  </a:lnTo>
                  <a:lnTo>
                    <a:pt x="2" y="115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1" y="91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1" y="62"/>
                  </a:lnTo>
                  <a:lnTo>
                    <a:pt x="3" y="53"/>
                  </a:lnTo>
                  <a:lnTo>
                    <a:pt x="7" y="47"/>
                  </a:lnTo>
                  <a:lnTo>
                    <a:pt x="15" y="44"/>
                  </a:lnTo>
                  <a:lnTo>
                    <a:pt x="20" y="42"/>
                  </a:lnTo>
                  <a:lnTo>
                    <a:pt x="22" y="37"/>
                  </a:lnTo>
                  <a:lnTo>
                    <a:pt x="23" y="32"/>
                  </a:lnTo>
                  <a:lnTo>
                    <a:pt x="23" y="26"/>
                  </a:lnTo>
                  <a:lnTo>
                    <a:pt x="22" y="19"/>
                  </a:lnTo>
                  <a:lnTo>
                    <a:pt x="22" y="12"/>
                  </a:lnTo>
                  <a:lnTo>
                    <a:pt x="22" y="3"/>
                  </a:lnTo>
                  <a:lnTo>
                    <a:pt x="29" y="2"/>
                  </a:lnTo>
                  <a:lnTo>
                    <a:pt x="39" y="0"/>
                  </a:lnTo>
                  <a:lnTo>
                    <a:pt x="50" y="2"/>
                  </a:lnTo>
                  <a:lnTo>
                    <a:pt x="61" y="4"/>
                  </a:lnTo>
                  <a:lnTo>
                    <a:pt x="74" y="8"/>
                  </a:lnTo>
                  <a:lnTo>
                    <a:pt x="85" y="10"/>
                  </a:lnTo>
                  <a:lnTo>
                    <a:pt x="95" y="13"/>
                  </a:lnTo>
                  <a:lnTo>
                    <a:pt x="104" y="15"/>
                  </a:lnTo>
                  <a:lnTo>
                    <a:pt x="105" y="15"/>
                  </a:lnTo>
                  <a:lnTo>
                    <a:pt x="105" y="17"/>
                  </a:lnTo>
                  <a:lnTo>
                    <a:pt x="105" y="18"/>
                  </a:lnTo>
                  <a:lnTo>
                    <a:pt x="105" y="20"/>
                  </a:lnTo>
                  <a:lnTo>
                    <a:pt x="105" y="23"/>
                  </a:lnTo>
                  <a:lnTo>
                    <a:pt x="105" y="28"/>
                  </a:lnTo>
                  <a:lnTo>
                    <a:pt x="105" y="34"/>
                  </a:lnTo>
                  <a:lnTo>
                    <a:pt x="105" y="43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6" name="Freeform 288"/>
            <p:cNvSpPr>
              <a:spLocks/>
            </p:cNvSpPr>
            <p:nvPr/>
          </p:nvSpPr>
          <p:spPr bwMode="auto">
            <a:xfrm>
              <a:off x="4713" y="746"/>
              <a:ext cx="123" cy="223"/>
            </a:xfrm>
            <a:custGeom>
              <a:avLst/>
              <a:gdLst/>
              <a:ahLst/>
              <a:cxnLst>
                <a:cxn ang="0">
                  <a:pos x="122" y="184"/>
                </a:cxn>
                <a:cxn ang="0">
                  <a:pos x="122" y="188"/>
                </a:cxn>
                <a:cxn ang="0">
                  <a:pos x="122" y="190"/>
                </a:cxn>
                <a:cxn ang="0">
                  <a:pos x="122" y="193"/>
                </a:cxn>
                <a:cxn ang="0">
                  <a:pos x="117" y="195"/>
                </a:cxn>
                <a:cxn ang="0">
                  <a:pos x="107" y="198"/>
                </a:cxn>
                <a:cxn ang="0">
                  <a:pos x="93" y="208"/>
                </a:cxn>
                <a:cxn ang="0">
                  <a:pos x="76" y="219"/>
                </a:cxn>
                <a:cxn ang="0">
                  <a:pos x="67" y="223"/>
                </a:cxn>
                <a:cxn ang="0">
                  <a:pos x="62" y="219"/>
                </a:cxn>
                <a:cxn ang="0">
                  <a:pos x="58" y="217"/>
                </a:cxn>
                <a:cxn ang="0">
                  <a:pos x="54" y="217"/>
                </a:cxn>
                <a:cxn ang="0">
                  <a:pos x="50" y="217"/>
                </a:cxn>
                <a:cxn ang="0">
                  <a:pos x="47" y="217"/>
                </a:cxn>
                <a:cxn ang="0">
                  <a:pos x="44" y="198"/>
                </a:cxn>
                <a:cxn ang="0">
                  <a:pos x="35" y="161"/>
                </a:cxn>
                <a:cxn ang="0">
                  <a:pos x="23" y="126"/>
                </a:cxn>
                <a:cxn ang="0">
                  <a:pos x="8" y="91"/>
                </a:cxn>
                <a:cxn ang="0">
                  <a:pos x="9" y="76"/>
                </a:cxn>
                <a:cxn ang="0">
                  <a:pos x="24" y="91"/>
                </a:cxn>
                <a:cxn ang="0">
                  <a:pos x="39" y="111"/>
                </a:cxn>
                <a:cxn ang="0">
                  <a:pos x="49" y="131"/>
                </a:cxn>
                <a:cxn ang="0">
                  <a:pos x="55" y="140"/>
                </a:cxn>
                <a:cxn ang="0">
                  <a:pos x="60" y="136"/>
                </a:cxn>
                <a:cxn ang="0">
                  <a:pos x="62" y="122"/>
                </a:cxn>
                <a:cxn ang="0">
                  <a:pos x="60" y="97"/>
                </a:cxn>
                <a:cxn ang="0">
                  <a:pos x="62" y="77"/>
                </a:cxn>
                <a:cxn ang="0">
                  <a:pos x="65" y="67"/>
                </a:cxn>
                <a:cxn ang="0">
                  <a:pos x="71" y="53"/>
                </a:cxn>
                <a:cxn ang="0">
                  <a:pos x="73" y="38"/>
                </a:cxn>
                <a:cxn ang="0">
                  <a:pos x="73" y="24"/>
                </a:cxn>
                <a:cxn ang="0">
                  <a:pos x="73" y="9"/>
                </a:cxn>
                <a:cxn ang="0">
                  <a:pos x="77" y="1"/>
                </a:cxn>
                <a:cxn ang="0">
                  <a:pos x="84" y="14"/>
                </a:cxn>
                <a:cxn ang="0">
                  <a:pos x="96" y="52"/>
                </a:cxn>
                <a:cxn ang="0">
                  <a:pos x="111" y="116"/>
                </a:cxn>
                <a:cxn ang="0">
                  <a:pos x="121" y="169"/>
                </a:cxn>
              </a:cxnLst>
              <a:rect l="0" t="0" r="r" b="b"/>
              <a:pathLst>
                <a:path w="123" h="223">
                  <a:moveTo>
                    <a:pt x="123" y="181"/>
                  </a:moveTo>
                  <a:lnTo>
                    <a:pt x="122" y="184"/>
                  </a:lnTo>
                  <a:lnTo>
                    <a:pt x="122" y="187"/>
                  </a:lnTo>
                  <a:lnTo>
                    <a:pt x="122" y="188"/>
                  </a:lnTo>
                  <a:lnTo>
                    <a:pt x="122" y="190"/>
                  </a:lnTo>
                  <a:lnTo>
                    <a:pt x="122" y="190"/>
                  </a:lnTo>
                  <a:lnTo>
                    <a:pt x="122" y="192"/>
                  </a:lnTo>
                  <a:lnTo>
                    <a:pt x="122" y="193"/>
                  </a:lnTo>
                  <a:lnTo>
                    <a:pt x="122" y="194"/>
                  </a:lnTo>
                  <a:lnTo>
                    <a:pt x="117" y="195"/>
                  </a:lnTo>
                  <a:lnTo>
                    <a:pt x="112" y="197"/>
                  </a:lnTo>
                  <a:lnTo>
                    <a:pt x="107" y="198"/>
                  </a:lnTo>
                  <a:lnTo>
                    <a:pt x="102" y="200"/>
                  </a:lnTo>
                  <a:lnTo>
                    <a:pt x="93" y="208"/>
                  </a:lnTo>
                  <a:lnTo>
                    <a:pt x="84" y="214"/>
                  </a:lnTo>
                  <a:lnTo>
                    <a:pt x="76" y="219"/>
                  </a:lnTo>
                  <a:lnTo>
                    <a:pt x="69" y="223"/>
                  </a:lnTo>
                  <a:lnTo>
                    <a:pt x="67" y="223"/>
                  </a:lnTo>
                  <a:lnTo>
                    <a:pt x="64" y="222"/>
                  </a:lnTo>
                  <a:lnTo>
                    <a:pt x="62" y="219"/>
                  </a:lnTo>
                  <a:lnTo>
                    <a:pt x="59" y="217"/>
                  </a:lnTo>
                  <a:lnTo>
                    <a:pt x="58" y="217"/>
                  </a:lnTo>
                  <a:lnTo>
                    <a:pt x="55" y="217"/>
                  </a:lnTo>
                  <a:lnTo>
                    <a:pt x="54" y="217"/>
                  </a:lnTo>
                  <a:lnTo>
                    <a:pt x="52" y="217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7" y="217"/>
                  </a:lnTo>
                  <a:lnTo>
                    <a:pt x="44" y="217"/>
                  </a:lnTo>
                  <a:lnTo>
                    <a:pt x="44" y="198"/>
                  </a:lnTo>
                  <a:lnTo>
                    <a:pt x="40" y="179"/>
                  </a:lnTo>
                  <a:lnTo>
                    <a:pt x="35" y="161"/>
                  </a:lnTo>
                  <a:lnTo>
                    <a:pt x="29" y="144"/>
                  </a:lnTo>
                  <a:lnTo>
                    <a:pt x="23" y="126"/>
                  </a:lnTo>
                  <a:lnTo>
                    <a:pt x="15" y="108"/>
                  </a:lnTo>
                  <a:lnTo>
                    <a:pt x="8" y="91"/>
                  </a:lnTo>
                  <a:lnTo>
                    <a:pt x="0" y="72"/>
                  </a:lnTo>
                  <a:lnTo>
                    <a:pt x="9" y="76"/>
                  </a:lnTo>
                  <a:lnTo>
                    <a:pt x="16" y="82"/>
                  </a:lnTo>
                  <a:lnTo>
                    <a:pt x="24" y="91"/>
                  </a:lnTo>
                  <a:lnTo>
                    <a:pt x="31" y="101"/>
                  </a:lnTo>
                  <a:lnTo>
                    <a:pt x="39" y="111"/>
                  </a:lnTo>
                  <a:lnTo>
                    <a:pt x="44" y="121"/>
                  </a:lnTo>
                  <a:lnTo>
                    <a:pt x="49" y="131"/>
                  </a:lnTo>
                  <a:lnTo>
                    <a:pt x="52" y="140"/>
                  </a:lnTo>
                  <a:lnTo>
                    <a:pt x="55" y="140"/>
                  </a:lnTo>
                  <a:lnTo>
                    <a:pt x="58" y="139"/>
                  </a:lnTo>
                  <a:lnTo>
                    <a:pt x="60" y="136"/>
                  </a:lnTo>
                  <a:lnTo>
                    <a:pt x="62" y="132"/>
                  </a:lnTo>
                  <a:lnTo>
                    <a:pt x="62" y="122"/>
                  </a:lnTo>
                  <a:lnTo>
                    <a:pt x="62" y="110"/>
                  </a:lnTo>
                  <a:lnTo>
                    <a:pt x="60" y="97"/>
                  </a:lnTo>
                  <a:lnTo>
                    <a:pt x="60" y="83"/>
                  </a:lnTo>
                  <a:lnTo>
                    <a:pt x="62" y="77"/>
                  </a:lnTo>
                  <a:lnTo>
                    <a:pt x="63" y="72"/>
                  </a:lnTo>
                  <a:lnTo>
                    <a:pt x="65" y="67"/>
                  </a:lnTo>
                  <a:lnTo>
                    <a:pt x="69" y="62"/>
                  </a:lnTo>
                  <a:lnTo>
                    <a:pt x="71" y="53"/>
                  </a:lnTo>
                  <a:lnTo>
                    <a:pt x="72" y="45"/>
                  </a:lnTo>
                  <a:lnTo>
                    <a:pt x="73" y="38"/>
                  </a:lnTo>
                  <a:lnTo>
                    <a:pt x="73" y="32"/>
                  </a:lnTo>
                  <a:lnTo>
                    <a:pt x="73" y="24"/>
                  </a:lnTo>
                  <a:lnTo>
                    <a:pt x="73" y="16"/>
                  </a:lnTo>
                  <a:lnTo>
                    <a:pt x="73" y="9"/>
                  </a:lnTo>
                  <a:lnTo>
                    <a:pt x="74" y="0"/>
                  </a:lnTo>
                  <a:lnTo>
                    <a:pt x="77" y="1"/>
                  </a:lnTo>
                  <a:lnTo>
                    <a:pt x="81" y="5"/>
                  </a:lnTo>
                  <a:lnTo>
                    <a:pt x="84" y="14"/>
                  </a:lnTo>
                  <a:lnTo>
                    <a:pt x="88" y="24"/>
                  </a:lnTo>
                  <a:lnTo>
                    <a:pt x="96" y="52"/>
                  </a:lnTo>
                  <a:lnTo>
                    <a:pt x="103" y="83"/>
                  </a:lnTo>
                  <a:lnTo>
                    <a:pt x="111" y="116"/>
                  </a:lnTo>
                  <a:lnTo>
                    <a:pt x="117" y="146"/>
                  </a:lnTo>
                  <a:lnTo>
                    <a:pt x="121" y="169"/>
                  </a:lnTo>
                  <a:lnTo>
                    <a:pt x="123" y="181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7" name="Freeform 289"/>
            <p:cNvSpPr>
              <a:spLocks/>
            </p:cNvSpPr>
            <p:nvPr/>
          </p:nvSpPr>
          <p:spPr bwMode="auto">
            <a:xfrm>
              <a:off x="4515" y="362"/>
              <a:ext cx="310" cy="277"/>
            </a:xfrm>
            <a:custGeom>
              <a:avLst/>
              <a:gdLst/>
              <a:ahLst/>
              <a:cxnLst>
                <a:cxn ang="0">
                  <a:pos x="305" y="174"/>
                </a:cxn>
                <a:cxn ang="0">
                  <a:pos x="291" y="205"/>
                </a:cxn>
                <a:cxn ang="0">
                  <a:pos x="256" y="243"/>
                </a:cxn>
                <a:cxn ang="0">
                  <a:pos x="209" y="267"/>
                </a:cxn>
                <a:cxn ang="0">
                  <a:pos x="158" y="277"/>
                </a:cxn>
                <a:cxn ang="0">
                  <a:pos x="106" y="269"/>
                </a:cxn>
                <a:cxn ang="0">
                  <a:pos x="80" y="253"/>
                </a:cxn>
                <a:cxn ang="0">
                  <a:pos x="61" y="232"/>
                </a:cxn>
                <a:cxn ang="0">
                  <a:pos x="54" y="216"/>
                </a:cxn>
                <a:cxn ang="0">
                  <a:pos x="56" y="210"/>
                </a:cxn>
                <a:cxn ang="0">
                  <a:pos x="56" y="206"/>
                </a:cxn>
                <a:cxn ang="0">
                  <a:pos x="54" y="205"/>
                </a:cxn>
                <a:cxn ang="0">
                  <a:pos x="34" y="223"/>
                </a:cxn>
                <a:cxn ang="0">
                  <a:pos x="23" y="228"/>
                </a:cxn>
                <a:cxn ang="0">
                  <a:pos x="14" y="227"/>
                </a:cxn>
                <a:cxn ang="0">
                  <a:pos x="4" y="209"/>
                </a:cxn>
                <a:cxn ang="0">
                  <a:pos x="1" y="179"/>
                </a:cxn>
                <a:cxn ang="0">
                  <a:pos x="7" y="167"/>
                </a:cxn>
                <a:cxn ang="0">
                  <a:pos x="15" y="164"/>
                </a:cxn>
                <a:cxn ang="0">
                  <a:pos x="43" y="169"/>
                </a:cxn>
                <a:cxn ang="0">
                  <a:pos x="58" y="166"/>
                </a:cxn>
                <a:cxn ang="0">
                  <a:pos x="59" y="162"/>
                </a:cxn>
                <a:cxn ang="0">
                  <a:pos x="61" y="160"/>
                </a:cxn>
                <a:cxn ang="0">
                  <a:pos x="49" y="147"/>
                </a:cxn>
                <a:cxn ang="0">
                  <a:pos x="53" y="132"/>
                </a:cxn>
                <a:cxn ang="0">
                  <a:pos x="71" y="109"/>
                </a:cxn>
                <a:cxn ang="0">
                  <a:pos x="87" y="84"/>
                </a:cxn>
                <a:cxn ang="0">
                  <a:pos x="87" y="67"/>
                </a:cxn>
                <a:cxn ang="0">
                  <a:pos x="85" y="58"/>
                </a:cxn>
                <a:cxn ang="0">
                  <a:pos x="83" y="51"/>
                </a:cxn>
                <a:cxn ang="0">
                  <a:pos x="93" y="36"/>
                </a:cxn>
                <a:cxn ang="0">
                  <a:pos x="122" y="10"/>
                </a:cxn>
                <a:cxn ang="0">
                  <a:pos x="141" y="2"/>
                </a:cxn>
                <a:cxn ang="0">
                  <a:pos x="155" y="21"/>
                </a:cxn>
                <a:cxn ang="0">
                  <a:pos x="165" y="41"/>
                </a:cxn>
                <a:cxn ang="0">
                  <a:pos x="177" y="48"/>
                </a:cxn>
                <a:cxn ang="0">
                  <a:pos x="193" y="45"/>
                </a:cxn>
                <a:cxn ang="0">
                  <a:pos x="226" y="25"/>
                </a:cxn>
                <a:cxn ang="0">
                  <a:pos x="241" y="14"/>
                </a:cxn>
                <a:cxn ang="0">
                  <a:pos x="258" y="5"/>
                </a:cxn>
                <a:cxn ang="0">
                  <a:pos x="284" y="40"/>
                </a:cxn>
                <a:cxn ang="0">
                  <a:pos x="303" y="94"/>
                </a:cxn>
                <a:cxn ang="0">
                  <a:pos x="310" y="156"/>
                </a:cxn>
              </a:cxnLst>
              <a:rect l="0" t="0" r="r" b="b"/>
              <a:pathLst>
                <a:path w="310" h="277">
                  <a:moveTo>
                    <a:pt x="310" y="156"/>
                  </a:moveTo>
                  <a:lnTo>
                    <a:pt x="308" y="165"/>
                  </a:lnTo>
                  <a:lnTo>
                    <a:pt x="305" y="174"/>
                  </a:lnTo>
                  <a:lnTo>
                    <a:pt x="303" y="182"/>
                  </a:lnTo>
                  <a:lnTo>
                    <a:pt x="299" y="190"/>
                  </a:lnTo>
                  <a:lnTo>
                    <a:pt x="291" y="205"/>
                  </a:lnTo>
                  <a:lnTo>
                    <a:pt x="281" y="219"/>
                  </a:lnTo>
                  <a:lnTo>
                    <a:pt x="269" y="232"/>
                  </a:lnTo>
                  <a:lnTo>
                    <a:pt x="256" y="243"/>
                  </a:lnTo>
                  <a:lnTo>
                    <a:pt x="241" y="253"/>
                  </a:lnTo>
                  <a:lnTo>
                    <a:pt x="226" y="261"/>
                  </a:lnTo>
                  <a:lnTo>
                    <a:pt x="209" y="267"/>
                  </a:lnTo>
                  <a:lnTo>
                    <a:pt x="193" y="272"/>
                  </a:lnTo>
                  <a:lnTo>
                    <a:pt x="175" y="276"/>
                  </a:lnTo>
                  <a:lnTo>
                    <a:pt x="158" y="277"/>
                  </a:lnTo>
                  <a:lnTo>
                    <a:pt x="140" y="276"/>
                  </a:lnTo>
                  <a:lnTo>
                    <a:pt x="122" y="274"/>
                  </a:lnTo>
                  <a:lnTo>
                    <a:pt x="106" y="269"/>
                  </a:lnTo>
                  <a:lnTo>
                    <a:pt x="90" y="263"/>
                  </a:lnTo>
                  <a:lnTo>
                    <a:pt x="86" y="259"/>
                  </a:lnTo>
                  <a:lnTo>
                    <a:pt x="80" y="253"/>
                  </a:lnTo>
                  <a:lnTo>
                    <a:pt x="73" y="247"/>
                  </a:lnTo>
                  <a:lnTo>
                    <a:pt x="66" y="239"/>
                  </a:lnTo>
                  <a:lnTo>
                    <a:pt x="61" y="232"/>
                  </a:lnTo>
                  <a:lnTo>
                    <a:pt x="57" y="224"/>
                  </a:lnTo>
                  <a:lnTo>
                    <a:pt x="56" y="220"/>
                  </a:lnTo>
                  <a:lnTo>
                    <a:pt x="54" y="216"/>
                  </a:lnTo>
                  <a:lnTo>
                    <a:pt x="56" y="214"/>
                  </a:lnTo>
                  <a:lnTo>
                    <a:pt x="57" y="211"/>
                  </a:lnTo>
                  <a:lnTo>
                    <a:pt x="56" y="210"/>
                  </a:lnTo>
                  <a:lnTo>
                    <a:pt x="56" y="208"/>
                  </a:lnTo>
                  <a:lnTo>
                    <a:pt x="56" y="208"/>
                  </a:lnTo>
                  <a:lnTo>
                    <a:pt x="56" y="206"/>
                  </a:lnTo>
                  <a:lnTo>
                    <a:pt x="54" y="206"/>
                  </a:lnTo>
                  <a:lnTo>
                    <a:pt x="54" y="205"/>
                  </a:lnTo>
                  <a:lnTo>
                    <a:pt x="54" y="205"/>
                  </a:lnTo>
                  <a:lnTo>
                    <a:pt x="53" y="205"/>
                  </a:lnTo>
                  <a:lnTo>
                    <a:pt x="43" y="215"/>
                  </a:lnTo>
                  <a:lnTo>
                    <a:pt x="34" y="223"/>
                  </a:lnTo>
                  <a:lnTo>
                    <a:pt x="30" y="225"/>
                  </a:lnTo>
                  <a:lnTo>
                    <a:pt x="27" y="228"/>
                  </a:lnTo>
                  <a:lnTo>
                    <a:pt x="23" y="228"/>
                  </a:lnTo>
                  <a:lnTo>
                    <a:pt x="19" y="229"/>
                  </a:lnTo>
                  <a:lnTo>
                    <a:pt x="17" y="228"/>
                  </a:lnTo>
                  <a:lnTo>
                    <a:pt x="14" y="227"/>
                  </a:lnTo>
                  <a:lnTo>
                    <a:pt x="12" y="224"/>
                  </a:lnTo>
                  <a:lnTo>
                    <a:pt x="9" y="220"/>
                  </a:lnTo>
                  <a:lnTo>
                    <a:pt x="4" y="209"/>
                  </a:lnTo>
                  <a:lnTo>
                    <a:pt x="0" y="193"/>
                  </a:lnTo>
                  <a:lnTo>
                    <a:pt x="1" y="185"/>
                  </a:lnTo>
                  <a:lnTo>
                    <a:pt x="1" y="179"/>
                  </a:lnTo>
                  <a:lnTo>
                    <a:pt x="3" y="174"/>
                  </a:lnTo>
                  <a:lnTo>
                    <a:pt x="4" y="170"/>
                  </a:lnTo>
                  <a:lnTo>
                    <a:pt x="7" y="167"/>
                  </a:lnTo>
                  <a:lnTo>
                    <a:pt x="9" y="165"/>
                  </a:lnTo>
                  <a:lnTo>
                    <a:pt x="12" y="165"/>
                  </a:lnTo>
                  <a:lnTo>
                    <a:pt x="15" y="164"/>
                  </a:lnTo>
                  <a:lnTo>
                    <a:pt x="23" y="165"/>
                  </a:lnTo>
                  <a:lnTo>
                    <a:pt x="32" y="166"/>
                  </a:lnTo>
                  <a:lnTo>
                    <a:pt x="43" y="169"/>
                  </a:lnTo>
                  <a:lnTo>
                    <a:pt x="56" y="169"/>
                  </a:lnTo>
                  <a:lnTo>
                    <a:pt x="57" y="167"/>
                  </a:lnTo>
                  <a:lnTo>
                    <a:pt x="58" y="166"/>
                  </a:lnTo>
                  <a:lnTo>
                    <a:pt x="59" y="165"/>
                  </a:lnTo>
                  <a:lnTo>
                    <a:pt x="59" y="164"/>
                  </a:lnTo>
                  <a:lnTo>
                    <a:pt x="59" y="162"/>
                  </a:lnTo>
                  <a:lnTo>
                    <a:pt x="61" y="162"/>
                  </a:lnTo>
                  <a:lnTo>
                    <a:pt x="61" y="161"/>
                  </a:lnTo>
                  <a:lnTo>
                    <a:pt x="61" y="160"/>
                  </a:lnTo>
                  <a:lnTo>
                    <a:pt x="54" y="156"/>
                  </a:lnTo>
                  <a:lnTo>
                    <a:pt x="51" y="152"/>
                  </a:lnTo>
                  <a:lnTo>
                    <a:pt x="49" y="147"/>
                  </a:lnTo>
                  <a:lnTo>
                    <a:pt x="49" y="143"/>
                  </a:lnTo>
                  <a:lnTo>
                    <a:pt x="51" y="138"/>
                  </a:lnTo>
                  <a:lnTo>
                    <a:pt x="53" y="132"/>
                  </a:lnTo>
                  <a:lnTo>
                    <a:pt x="57" y="127"/>
                  </a:lnTo>
                  <a:lnTo>
                    <a:pt x="61" y="121"/>
                  </a:lnTo>
                  <a:lnTo>
                    <a:pt x="71" y="109"/>
                  </a:lnTo>
                  <a:lnTo>
                    <a:pt x="80" y="97"/>
                  </a:lnTo>
                  <a:lnTo>
                    <a:pt x="83" y="90"/>
                  </a:lnTo>
                  <a:lnTo>
                    <a:pt x="87" y="84"/>
                  </a:lnTo>
                  <a:lnTo>
                    <a:pt x="88" y="78"/>
                  </a:lnTo>
                  <a:lnTo>
                    <a:pt x="90" y="72"/>
                  </a:lnTo>
                  <a:lnTo>
                    <a:pt x="87" y="67"/>
                  </a:lnTo>
                  <a:lnTo>
                    <a:pt x="86" y="63"/>
                  </a:lnTo>
                  <a:lnTo>
                    <a:pt x="85" y="59"/>
                  </a:lnTo>
                  <a:lnTo>
                    <a:pt x="85" y="58"/>
                  </a:lnTo>
                  <a:lnTo>
                    <a:pt x="83" y="55"/>
                  </a:lnTo>
                  <a:lnTo>
                    <a:pt x="83" y="54"/>
                  </a:lnTo>
                  <a:lnTo>
                    <a:pt x="83" y="51"/>
                  </a:lnTo>
                  <a:lnTo>
                    <a:pt x="83" y="49"/>
                  </a:lnTo>
                  <a:lnTo>
                    <a:pt x="87" y="44"/>
                  </a:lnTo>
                  <a:lnTo>
                    <a:pt x="93" y="36"/>
                  </a:lnTo>
                  <a:lnTo>
                    <a:pt x="102" y="27"/>
                  </a:lnTo>
                  <a:lnTo>
                    <a:pt x="111" y="19"/>
                  </a:lnTo>
                  <a:lnTo>
                    <a:pt x="122" y="10"/>
                  </a:lnTo>
                  <a:lnTo>
                    <a:pt x="132" y="5"/>
                  </a:lnTo>
                  <a:lnTo>
                    <a:pt x="138" y="2"/>
                  </a:lnTo>
                  <a:lnTo>
                    <a:pt x="141" y="2"/>
                  </a:lnTo>
                  <a:lnTo>
                    <a:pt x="146" y="4"/>
                  </a:lnTo>
                  <a:lnTo>
                    <a:pt x="150" y="5"/>
                  </a:lnTo>
                  <a:lnTo>
                    <a:pt x="155" y="21"/>
                  </a:lnTo>
                  <a:lnTo>
                    <a:pt x="160" y="34"/>
                  </a:lnTo>
                  <a:lnTo>
                    <a:pt x="163" y="38"/>
                  </a:lnTo>
                  <a:lnTo>
                    <a:pt x="165" y="41"/>
                  </a:lnTo>
                  <a:lnTo>
                    <a:pt x="169" y="44"/>
                  </a:lnTo>
                  <a:lnTo>
                    <a:pt x="173" y="46"/>
                  </a:lnTo>
                  <a:lnTo>
                    <a:pt x="177" y="48"/>
                  </a:lnTo>
                  <a:lnTo>
                    <a:pt x="182" y="48"/>
                  </a:lnTo>
                  <a:lnTo>
                    <a:pt x="187" y="46"/>
                  </a:lnTo>
                  <a:lnTo>
                    <a:pt x="193" y="45"/>
                  </a:lnTo>
                  <a:lnTo>
                    <a:pt x="206" y="40"/>
                  </a:lnTo>
                  <a:lnTo>
                    <a:pt x="221" y="30"/>
                  </a:lnTo>
                  <a:lnTo>
                    <a:pt x="226" y="25"/>
                  </a:lnTo>
                  <a:lnTo>
                    <a:pt x="231" y="20"/>
                  </a:lnTo>
                  <a:lnTo>
                    <a:pt x="236" y="16"/>
                  </a:lnTo>
                  <a:lnTo>
                    <a:pt x="241" y="14"/>
                  </a:lnTo>
                  <a:lnTo>
                    <a:pt x="246" y="11"/>
                  </a:lnTo>
                  <a:lnTo>
                    <a:pt x="251" y="7"/>
                  </a:lnTo>
                  <a:lnTo>
                    <a:pt x="258" y="5"/>
                  </a:lnTo>
                  <a:lnTo>
                    <a:pt x="266" y="0"/>
                  </a:lnTo>
                  <a:lnTo>
                    <a:pt x="275" y="21"/>
                  </a:lnTo>
                  <a:lnTo>
                    <a:pt x="284" y="40"/>
                  </a:lnTo>
                  <a:lnTo>
                    <a:pt x="291" y="58"/>
                  </a:lnTo>
                  <a:lnTo>
                    <a:pt x="297" y="75"/>
                  </a:lnTo>
                  <a:lnTo>
                    <a:pt x="303" y="94"/>
                  </a:lnTo>
                  <a:lnTo>
                    <a:pt x="306" y="113"/>
                  </a:lnTo>
                  <a:lnTo>
                    <a:pt x="309" y="133"/>
                  </a:lnTo>
                  <a:lnTo>
                    <a:pt x="310" y="156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8" name="Freeform 290"/>
            <p:cNvSpPr>
              <a:spLocks/>
            </p:cNvSpPr>
            <p:nvPr/>
          </p:nvSpPr>
          <p:spPr bwMode="auto">
            <a:xfrm>
              <a:off x="4789" y="718"/>
              <a:ext cx="30" cy="62"/>
            </a:xfrm>
            <a:custGeom>
              <a:avLst/>
              <a:gdLst/>
              <a:ahLst/>
              <a:cxnLst>
                <a:cxn ang="0">
                  <a:pos x="30" y="62"/>
                </a:cxn>
                <a:cxn ang="0">
                  <a:pos x="27" y="58"/>
                </a:cxn>
                <a:cxn ang="0">
                  <a:pos x="23" y="52"/>
                </a:cxn>
                <a:cxn ang="0">
                  <a:pos x="18" y="44"/>
                </a:cxn>
                <a:cxn ang="0">
                  <a:pos x="13" y="34"/>
                </a:cxn>
                <a:cxn ang="0">
                  <a:pos x="8" y="23"/>
                </a:cxn>
                <a:cxn ang="0">
                  <a:pos x="5" y="14"/>
                </a:cxn>
                <a:cxn ang="0">
                  <a:pos x="1" y="5"/>
                </a:cxn>
                <a:cxn ang="0">
                  <a:pos x="0" y="0"/>
                </a:cxn>
                <a:cxn ang="0">
                  <a:pos x="15" y="2"/>
                </a:cxn>
                <a:cxn ang="0">
                  <a:pos x="23" y="5"/>
                </a:cxn>
                <a:cxn ang="0">
                  <a:pos x="26" y="7"/>
                </a:cxn>
                <a:cxn ang="0">
                  <a:pos x="29" y="9"/>
                </a:cxn>
                <a:cxn ang="0">
                  <a:pos x="30" y="13"/>
                </a:cxn>
                <a:cxn ang="0">
                  <a:pos x="30" y="15"/>
                </a:cxn>
                <a:cxn ang="0">
                  <a:pos x="30" y="23"/>
                </a:cxn>
                <a:cxn ang="0">
                  <a:pos x="30" y="33"/>
                </a:cxn>
                <a:cxn ang="0">
                  <a:pos x="29" y="47"/>
                </a:cxn>
                <a:cxn ang="0">
                  <a:pos x="30" y="62"/>
                </a:cxn>
              </a:cxnLst>
              <a:rect l="0" t="0" r="r" b="b"/>
              <a:pathLst>
                <a:path w="30" h="62">
                  <a:moveTo>
                    <a:pt x="30" y="62"/>
                  </a:moveTo>
                  <a:lnTo>
                    <a:pt x="27" y="58"/>
                  </a:lnTo>
                  <a:lnTo>
                    <a:pt x="23" y="52"/>
                  </a:lnTo>
                  <a:lnTo>
                    <a:pt x="18" y="44"/>
                  </a:lnTo>
                  <a:lnTo>
                    <a:pt x="13" y="34"/>
                  </a:lnTo>
                  <a:lnTo>
                    <a:pt x="8" y="23"/>
                  </a:lnTo>
                  <a:lnTo>
                    <a:pt x="5" y="14"/>
                  </a:lnTo>
                  <a:lnTo>
                    <a:pt x="1" y="5"/>
                  </a:lnTo>
                  <a:lnTo>
                    <a:pt x="0" y="0"/>
                  </a:lnTo>
                  <a:lnTo>
                    <a:pt x="15" y="2"/>
                  </a:lnTo>
                  <a:lnTo>
                    <a:pt x="23" y="5"/>
                  </a:lnTo>
                  <a:lnTo>
                    <a:pt x="26" y="7"/>
                  </a:lnTo>
                  <a:lnTo>
                    <a:pt x="29" y="9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30" y="23"/>
                  </a:lnTo>
                  <a:lnTo>
                    <a:pt x="30" y="33"/>
                  </a:lnTo>
                  <a:lnTo>
                    <a:pt x="29" y="47"/>
                  </a:lnTo>
                  <a:lnTo>
                    <a:pt x="30" y="62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9" name="Freeform 291"/>
            <p:cNvSpPr>
              <a:spLocks/>
            </p:cNvSpPr>
            <p:nvPr/>
          </p:nvSpPr>
          <p:spPr bwMode="auto">
            <a:xfrm>
              <a:off x="4709" y="504"/>
              <a:ext cx="93" cy="68"/>
            </a:xfrm>
            <a:custGeom>
              <a:avLst/>
              <a:gdLst/>
              <a:ahLst/>
              <a:cxnLst>
                <a:cxn ang="0">
                  <a:pos x="92" y="32"/>
                </a:cxn>
                <a:cxn ang="0">
                  <a:pos x="88" y="32"/>
                </a:cxn>
                <a:cxn ang="0">
                  <a:pos x="86" y="32"/>
                </a:cxn>
                <a:cxn ang="0">
                  <a:pos x="83" y="33"/>
                </a:cxn>
                <a:cxn ang="0">
                  <a:pos x="78" y="44"/>
                </a:cxn>
                <a:cxn ang="0">
                  <a:pos x="71" y="61"/>
                </a:cxn>
                <a:cxn ang="0">
                  <a:pos x="63" y="68"/>
                </a:cxn>
                <a:cxn ang="0">
                  <a:pos x="54" y="68"/>
                </a:cxn>
                <a:cxn ang="0">
                  <a:pos x="42" y="63"/>
                </a:cxn>
                <a:cxn ang="0">
                  <a:pos x="28" y="56"/>
                </a:cxn>
                <a:cxn ang="0">
                  <a:pos x="17" y="53"/>
                </a:cxn>
                <a:cxn ang="0">
                  <a:pos x="9" y="58"/>
                </a:cxn>
                <a:cxn ang="0">
                  <a:pos x="6" y="61"/>
                </a:cxn>
                <a:cxn ang="0">
                  <a:pos x="3" y="59"/>
                </a:cxn>
                <a:cxn ang="0">
                  <a:pos x="1" y="54"/>
                </a:cxn>
                <a:cxn ang="0">
                  <a:pos x="1" y="52"/>
                </a:cxn>
                <a:cxn ang="0">
                  <a:pos x="1" y="51"/>
                </a:cxn>
                <a:cxn ang="0">
                  <a:pos x="3" y="51"/>
                </a:cxn>
                <a:cxn ang="0">
                  <a:pos x="3" y="51"/>
                </a:cxn>
                <a:cxn ang="0">
                  <a:pos x="3" y="47"/>
                </a:cxn>
                <a:cxn ang="0">
                  <a:pos x="5" y="40"/>
                </a:cxn>
                <a:cxn ang="0">
                  <a:pos x="5" y="33"/>
                </a:cxn>
                <a:cxn ang="0">
                  <a:pos x="3" y="27"/>
                </a:cxn>
                <a:cxn ang="0">
                  <a:pos x="0" y="23"/>
                </a:cxn>
                <a:cxn ang="0">
                  <a:pos x="0" y="22"/>
                </a:cxn>
                <a:cxn ang="0">
                  <a:pos x="0" y="20"/>
                </a:cxn>
                <a:cxn ang="0">
                  <a:pos x="0" y="18"/>
                </a:cxn>
                <a:cxn ang="0">
                  <a:pos x="1" y="18"/>
                </a:cxn>
                <a:cxn ang="0">
                  <a:pos x="3" y="18"/>
                </a:cxn>
                <a:cxn ang="0">
                  <a:pos x="5" y="18"/>
                </a:cxn>
                <a:cxn ang="0">
                  <a:pos x="6" y="18"/>
                </a:cxn>
                <a:cxn ang="0">
                  <a:pos x="10" y="20"/>
                </a:cxn>
                <a:cxn ang="0">
                  <a:pos x="13" y="27"/>
                </a:cxn>
                <a:cxn ang="0">
                  <a:pos x="15" y="32"/>
                </a:cxn>
                <a:cxn ang="0">
                  <a:pos x="15" y="38"/>
                </a:cxn>
                <a:cxn ang="0">
                  <a:pos x="17" y="42"/>
                </a:cxn>
                <a:cxn ang="0">
                  <a:pos x="20" y="40"/>
                </a:cxn>
                <a:cxn ang="0">
                  <a:pos x="24" y="40"/>
                </a:cxn>
                <a:cxn ang="0">
                  <a:pos x="28" y="40"/>
                </a:cxn>
                <a:cxn ang="0">
                  <a:pos x="33" y="33"/>
                </a:cxn>
                <a:cxn ang="0">
                  <a:pos x="39" y="20"/>
                </a:cxn>
                <a:cxn ang="0">
                  <a:pos x="47" y="10"/>
                </a:cxn>
                <a:cxn ang="0">
                  <a:pos x="59" y="3"/>
                </a:cxn>
                <a:cxn ang="0">
                  <a:pos x="68" y="3"/>
                </a:cxn>
                <a:cxn ang="0">
                  <a:pos x="69" y="5"/>
                </a:cxn>
                <a:cxn ang="0">
                  <a:pos x="72" y="9"/>
                </a:cxn>
                <a:cxn ang="0">
                  <a:pos x="73" y="13"/>
                </a:cxn>
                <a:cxn ang="0">
                  <a:pos x="75" y="14"/>
                </a:cxn>
                <a:cxn ang="0">
                  <a:pos x="76" y="14"/>
                </a:cxn>
                <a:cxn ang="0">
                  <a:pos x="77" y="14"/>
                </a:cxn>
                <a:cxn ang="0">
                  <a:pos x="80" y="14"/>
                </a:cxn>
                <a:cxn ang="0">
                  <a:pos x="81" y="14"/>
                </a:cxn>
                <a:cxn ang="0">
                  <a:pos x="81" y="13"/>
                </a:cxn>
                <a:cxn ang="0">
                  <a:pos x="83" y="11"/>
                </a:cxn>
                <a:cxn ang="0">
                  <a:pos x="86" y="10"/>
                </a:cxn>
                <a:cxn ang="0">
                  <a:pos x="88" y="14"/>
                </a:cxn>
                <a:cxn ang="0">
                  <a:pos x="91" y="19"/>
                </a:cxn>
                <a:cxn ang="0">
                  <a:pos x="92" y="24"/>
                </a:cxn>
                <a:cxn ang="0">
                  <a:pos x="92" y="29"/>
                </a:cxn>
              </a:cxnLst>
              <a:rect l="0" t="0" r="r" b="b"/>
              <a:pathLst>
                <a:path w="93" h="68">
                  <a:moveTo>
                    <a:pt x="93" y="32"/>
                  </a:moveTo>
                  <a:lnTo>
                    <a:pt x="92" y="32"/>
                  </a:lnTo>
                  <a:lnTo>
                    <a:pt x="90" y="32"/>
                  </a:lnTo>
                  <a:lnTo>
                    <a:pt x="88" y="32"/>
                  </a:lnTo>
                  <a:lnTo>
                    <a:pt x="87" y="32"/>
                  </a:lnTo>
                  <a:lnTo>
                    <a:pt x="86" y="32"/>
                  </a:lnTo>
                  <a:lnTo>
                    <a:pt x="85" y="33"/>
                  </a:lnTo>
                  <a:lnTo>
                    <a:pt x="83" y="33"/>
                  </a:lnTo>
                  <a:lnTo>
                    <a:pt x="82" y="33"/>
                  </a:lnTo>
                  <a:lnTo>
                    <a:pt x="78" y="44"/>
                  </a:lnTo>
                  <a:lnTo>
                    <a:pt x="75" y="53"/>
                  </a:lnTo>
                  <a:lnTo>
                    <a:pt x="71" y="61"/>
                  </a:lnTo>
                  <a:lnTo>
                    <a:pt x="67" y="64"/>
                  </a:lnTo>
                  <a:lnTo>
                    <a:pt x="63" y="68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51" y="67"/>
                  </a:lnTo>
                  <a:lnTo>
                    <a:pt x="42" y="63"/>
                  </a:lnTo>
                  <a:lnTo>
                    <a:pt x="33" y="58"/>
                  </a:lnTo>
                  <a:lnTo>
                    <a:pt x="28" y="56"/>
                  </a:lnTo>
                  <a:lnTo>
                    <a:pt x="23" y="54"/>
                  </a:lnTo>
                  <a:lnTo>
                    <a:pt x="17" y="53"/>
                  </a:lnTo>
                  <a:lnTo>
                    <a:pt x="12" y="54"/>
                  </a:lnTo>
                  <a:lnTo>
                    <a:pt x="9" y="58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5" y="61"/>
                  </a:lnTo>
                  <a:lnTo>
                    <a:pt x="3" y="59"/>
                  </a:lnTo>
                  <a:lnTo>
                    <a:pt x="3" y="58"/>
                  </a:lnTo>
                  <a:lnTo>
                    <a:pt x="1" y="54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3" y="51"/>
                  </a:lnTo>
                  <a:lnTo>
                    <a:pt x="3" y="51"/>
                  </a:lnTo>
                  <a:lnTo>
                    <a:pt x="3" y="51"/>
                  </a:lnTo>
                  <a:lnTo>
                    <a:pt x="3" y="51"/>
                  </a:lnTo>
                  <a:lnTo>
                    <a:pt x="3" y="47"/>
                  </a:lnTo>
                  <a:lnTo>
                    <a:pt x="4" y="43"/>
                  </a:lnTo>
                  <a:lnTo>
                    <a:pt x="5" y="40"/>
                  </a:lnTo>
                  <a:lnTo>
                    <a:pt x="5" y="37"/>
                  </a:lnTo>
                  <a:lnTo>
                    <a:pt x="5" y="33"/>
                  </a:lnTo>
                  <a:lnTo>
                    <a:pt x="5" y="30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2" y="23"/>
                  </a:lnTo>
                  <a:lnTo>
                    <a:pt x="13" y="27"/>
                  </a:lnTo>
                  <a:lnTo>
                    <a:pt x="14" y="29"/>
                  </a:lnTo>
                  <a:lnTo>
                    <a:pt x="15" y="32"/>
                  </a:lnTo>
                  <a:lnTo>
                    <a:pt x="15" y="35"/>
                  </a:lnTo>
                  <a:lnTo>
                    <a:pt x="15" y="38"/>
                  </a:lnTo>
                  <a:lnTo>
                    <a:pt x="15" y="42"/>
                  </a:lnTo>
                  <a:lnTo>
                    <a:pt x="17" y="42"/>
                  </a:lnTo>
                  <a:lnTo>
                    <a:pt x="19" y="40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8" y="40"/>
                  </a:lnTo>
                  <a:lnTo>
                    <a:pt x="29" y="40"/>
                  </a:lnTo>
                  <a:lnTo>
                    <a:pt x="33" y="33"/>
                  </a:lnTo>
                  <a:lnTo>
                    <a:pt x="35" y="27"/>
                  </a:lnTo>
                  <a:lnTo>
                    <a:pt x="39" y="20"/>
                  </a:lnTo>
                  <a:lnTo>
                    <a:pt x="43" y="15"/>
                  </a:lnTo>
                  <a:lnTo>
                    <a:pt x="47" y="10"/>
                  </a:lnTo>
                  <a:lnTo>
                    <a:pt x="52" y="5"/>
                  </a:lnTo>
                  <a:lnTo>
                    <a:pt x="59" y="3"/>
                  </a:lnTo>
                  <a:lnTo>
                    <a:pt x="67" y="0"/>
                  </a:lnTo>
                  <a:lnTo>
                    <a:pt x="68" y="3"/>
                  </a:lnTo>
                  <a:lnTo>
                    <a:pt x="69" y="4"/>
                  </a:lnTo>
                  <a:lnTo>
                    <a:pt x="69" y="5"/>
                  </a:lnTo>
                  <a:lnTo>
                    <a:pt x="71" y="8"/>
                  </a:lnTo>
                  <a:lnTo>
                    <a:pt x="72" y="9"/>
                  </a:lnTo>
                  <a:lnTo>
                    <a:pt x="72" y="10"/>
                  </a:lnTo>
                  <a:lnTo>
                    <a:pt x="73" y="13"/>
                  </a:lnTo>
                  <a:lnTo>
                    <a:pt x="75" y="14"/>
                  </a:lnTo>
                  <a:lnTo>
                    <a:pt x="75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78" y="14"/>
                  </a:lnTo>
                  <a:lnTo>
                    <a:pt x="80" y="14"/>
                  </a:lnTo>
                  <a:lnTo>
                    <a:pt x="80" y="14"/>
                  </a:lnTo>
                  <a:lnTo>
                    <a:pt x="81" y="14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1"/>
                  </a:lnTo>
                  <a:lnTo>
                    <a:pt x="86" y="10"/>
                  </a:lnTo>
                  <a:lnTo>
                    <a:pt x="87" y="10"/>
                  </a:lnTo>
                  <a:lnTo>
                    <a:pt x="88" y="14"/>
                  </a:lnTo>
                  <a:lnTo>
                    <a:pt x="90" y="17"/>
                  </a:lnTo>
                  <a:lnTo>
                    <a:pt x="91" y="19"/>
                  </a:lnTo>
                  <a:lnTo>
                    <a:pt x="92" y="22"/>
                  </a:lnTo>
                  <a:lnTo>
                    <a:pt x="92" y="24"/>
                  </a:lnTo>
                  <a:lnTo>
                    <a:pt x="92" y="27"/>
                  </a:lnTo>
                  <a:lnTo>
                    <a:pt x="92" y="29"/>
                  </a:lnTo>
                  <a:lnTo>
                    <a:pt x="93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0" name="Freeform 292"/>
            <p:cNvSpPr>
              <a:spLocks/>
            </p:cNvSpPr>
            <p:nvPr/>
          </p:nvSpPr>
          <p:spPr bwMode="auto">
            <a:xfrm>
              <a:off x="4742" y="653"/>
              <a:ext cx="54" cy="59"/>
            </a:xfrm>
            <a:custGeom>
              <a:avLst/>
              <a:gdLst/>
              <a:ahLst/>
              <a:cxnLst>
                <a:cxn ang="0">
                  <a:pos x="54" y="40"/>
                </a:cxn>
                <a:cxn ang="0">
                  <a:pos x="53" y="43"/>
                </a:cxn>
                <a:cxn ang="0">
                  <a:pos x="52" y="45"/>
                </a:cxn>
                <a:cxn ang="0">
                  <a:pos x="50" y="48"/>
                </a:cxn>
                <a:cxn ang="0">
                  <a:pos x="49" y="49"/>
                </a:cxn>
                <a:cxn ang="0">
                  <a:pos x="48" y="51"/>
                </a:cxn>
                <a:cxn ang="0">
                  <a:pos x="47" y="54"/>
                </a:cxn>
                <a:cxn ang="0">
                  <a:pos x="45" y="57"/>
                </a:cxn>
                <a:cxn ang="0">
                  <a:pos x="44" y="59"/>
                </a:cxn>
                <a:cxn ang="0">
                  <a:pos x="39" y="57"/>
                </a:cxn>
                <a:cxn ang="0">
                  <a:pos x="33" y="50"/>
                </a:cxn>
                <a:cxn ang="0">
                  <a:pos x="26" y="44"/>
                </a:cxn>
                <a:cxn ang="0">
                  <a:pos x="19" y="35"/>
                </a:cxn>
                <a:cxn ang="0">
                  <a:pos x="13" y="25"/>
                </a:cxn>
                <a:cxn ang="0">
                  <a:pos x="7" y="16"/>
                </a:cxn>
                <a:cxn ang="0">
                  <a:pos x="2" y="7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10" y="5"/>
                </a:cxn>
                <a:cxn ang="0">
                  <a:pos x="18" y="10"/>
                </a:cxn>
                <a:cxn ang="0">
                  <a:pos x="26" y="15"/>
                </a:cxn>
                <a:cxn ang="0">
                  <a:pos x="35" y="21"/>
                </a:cxn>
                <a:cxn ang="0">
                  <a:pos x="44" y="26"/>
                </a:cxn>
                <a:cxn ang="0">
                  <a:pos x="50" y="31"/>
                </a:cxn>
                <a:cxn ang="0">
                  <a:pos x="54" y="34"/>
                </a:cxn>
                <a:cxn ang="0">
                  <a:pos x="54" y="35"/>
                </a:cxn>
                <a:cxn ang="0">
                  <a:pos x="54" y="35"/>
                </a:cxn>
                <a:cxn ang="0">
                  <a:pos x="54" y="36"/>
                </a:cxn>
                <a:cxn ang="0">
                  <a:pos x="54" y="38"/>
                </a:cxn>
                <a:cxn ang="0">
                  <a:pos x="54" y="38"/>
                </a:cxn>
                <a:cxn ang="0">
                  <a:pos x="54" y="39"/>
                </a:cxn>
                <a:cxn ang="0">
                  <a:pos x="54" y="39"/>
                </a:cxn>
                <a:cxn ang="0">
                  <a:pos x="54" y="40"/>
                </a:cxn>
              </a:cxnLst>
              <a:rect l="0" t="0" r="r" b="b"/>
              <a:pathLst>
                <a:path w="54" h="59">
                  <a:moveTo>
                    <a:pt x="54" y="40"/>
                  </a:moveTo>
                  <a:lnTo>
                    <a:pt x="53" y="43"/>
                  </a:lnTo>
                  <a:lnTo>
                    <a:pt x="52" y="45"/>
                  </a:lnTo>
                  <a:lnTo>
                    <a:pt x="50" y="48"/>
                  </a:lnTo>
                  <a:lnTo>
                    <a:pt x="49" y="49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5" y="57"/>
                  </a:lnTo>
                  <a:lnTo>
                    <a:pt x="44" y="59"/>
                  </a:lnTo>
                  <a:lnTo>
                    <a:pt x="39" y="57"/>
                  </a:lnTo>
                  <a:lnTo>
                    <a:pt x="33" y="50"/>
                  </a:lnTo>
                  <a:lnTo>
                    <a:pt x="26" y="44"/>
                  </a:lnTo>
                  <a:lnTo>
                    <a:pt x="19" y="35"/>
                  </a:lnTo>
                  <a:lnTo>
                    <a:pt x="13" y="25"/>
                  </a:lnTo>
                  <a:lnTo>
                    <a:pt x="7" y="16"/>
                  </a:lnTo>
                  <a:lnTo>
                    <a:pt x="2" y="7"/>
                  </a:lnTo>
                  <a:lnTo>
                    <a:pt x="0" y="0"/>
                  </a:lnTo>
                  <a:lnTo>
                    <a:pt x="4" y="1"/>
                  </a:lnTo>
                  <a:lnTo>
                    <a:pt x="10" y="5"/>
                  </a:lnTo>
                  <a:lnTo>
                    <a:pt x="18" y="10"/>
                  </a:lnTo>
                  <a:lnTo>
                    <a:pt x="26" y="15"/>
                  </a:lnTo>
                  <a:lnTo>
                    <a:pt x="35" y="21"/>
                  </a:lnTo>
                  <a:lnTo>
                    <a:pt x="44" y="26"/>
                  </a:lnTo>
                  <a:lnTo>
                    <a:pt x="50" y="31"/>
                  </a:lnTo>
                  <a:lnTo>
                    <a:pt x="54" y="34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4" y="39"/>
                  </a:lnTo>
                  <a:lnTo>
                    <a:pt x="54" y="39"/>
                  </a:lnTo>
                  <a:lnTo>
                    <a:pt x="54" y="40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1" name="Freeform 293"/>
            <p:cNvSpPr>
              <a:spLocks/>
            </p:cNvSpPr>
            <p:nvPr/>
          </p:nvSpPr>
          <p:spPr bwMode="auto">
            <a:xfrm>
              <a:off x="4654" y="295"/>
              <a:ext cx="140" cy="105"/>
            </a:xfrm>
            <a:custGeom>
              <a:avLst/>
              <a:gdLst/>
              <a:ahLst/>
              <a:cxnLst>
                <a:cxn ang="0">
                  <a:pos x="136" y="35"/>
                </a:cxn>
                <a:cxn ang="0">
                  <a:pos x="131" y="42"/>
                </a:cxn>
                <a:cxn ang="0">
                  <a:pos x="124" y="45"/>
                </a:cxn>
                <a:cxn ang="0">
                  <a:pos x="126" y="49"/>
                </a:cxn>
                <a:cxn ang="0">
                  <a:pos x="128" y="52"/>
                </a:cxn>
                <a:cxn ang="0">
                  <a:pos x="124" y="57"/>
                </a:cxn>
                <a:cxn ang="0">
                  <a:pos x="114" y="64"/>
                </a:cxn>
                <a:cxn ang="0">
                  <a:pos x="104" y="69"/>
                </a:cxn>
                <a:cxn ang="0">
                  <a:pos x="101" y="69"/>
                </a:cxn>
                <a:cxn ang="0">
                  <a:pos x="101" y="67"/>
                </a:cxn>
                <a:cxn ang="0">
                  <a:pos x="102" y="64"/>
                </a:cxn>
                <a:cxn ang="0">
                  <a:pos x="101" y="63"/>
                </a:cxn>
                <a:cxn ang="0">
                  <a:pos x="99" y="62"/>
                </a:cxn>
                <a:cxn ang="0">
                  <a:pos x="98" y="62"/>
                </a:cxn>
                <a:cxn ang="0">
                  <a:pos x="97" y="65"/>
                </a:cxn>
                <a:cxn ang="0">
                  <a:pos x="95" y="68"/>
                </a:cxn>
                <a:cxn ang="0">
                  <a:pos x="82" y="65"/>
                </a:cxn>
                <a:cxn ang="0">
                  <a:pos x="65" y="52"/>
                </a:cxn>
                <a:cxn ang="0">
                  <a:pos x="46" y="45"/>
                </a:cxn>
                <a:cxn ang="0">
                  <a:pos x="46" y="48"/>
                </a:cxn>
                <a:cxn ang="0">
                  <a:pos x="46" y="50"/>
                </a:cxn>
                <a:cxn ang="0">
                  <a:pos x="53" y="54"/>
                </a:cxn>
                <a:cxn ang="0">
                  <a:pos x="68" y="65"/>
                </a:cxn>
                <a:cxn ang="0">
                  <a:pos x="82" y="77"/>
                </a:cxn>
                <a:cxn ang="0">
                  <a:pos x="75" y="93"/>
                </a:cxn>
                <a:cxn ang="0">
                  <a:pos x="51" y="103"/>
                </a:cxn>
                <a:cxn ang="0">
                  <a:pos x="29" y="101"/>
                </a:cxn>
                <a:cxn ang="0">
                  <a:pos x="22" y="82"/>
                </a:cxn>
                <a:cxn ang="0">
                  <a:pos x="15" y="67"/>
                </a:cxn>
                <a:cxn ang="0">
                  <a:pos x="2" y="55"/>
                </a:cxn>
                <a:cxn ang="0">
                  <a:pos x="19" y="34"/>
                </a:cxn>
                <a:cxn ang="0">
                  <a:pos x="40" y="10"/>
                </a:cxn>
                <a:cxn ang="0">
                  <a:pos x="46" y="5"/>
                </a:cxn>
                <a:cxn ang="0">
                  <a:pos x="48" y="8"/>
                </a:cxn>
                <a:cxn ang="0">
                  <a:pos x="49" y="9"/>
                </a:cxn>
                <a:cxn ang="0">
                  <a:pos x="67" y="4"/>
                </a:cxn>
                <a:cxn ang="0">
                  <a:pos x="85" y="1"/>
                </a:cxn>
                <a:cxn ang="0">
                  <a:pos x="95" y="6"/>
                </a:cxn>
                <a:cxn ang="0">
                  <a:pos x="109" y="16"/>
                </a:cxn>
                <a:cxn ang="0">
                  <a:pos x="121" y="21"/>
                </a:cxn>
                <a:cxn ang="0">
                  <a:pos x="140" y="23"/>
                </a:cxn>
                <a:cxn ang="0">
                  <a:pos x="140" y="25"/>
                </a:cxn>
                <a:cxn ang="0">
                  <a:pos x="140" y="28"/>
                </a:cxn>
              </a:cxnLst>
              <a:rect l="0" t="0" r="r" b="b"/>
              <a:pathLst>
                <a:path w="140" h="105">
                  <a:moveTo>
                    <a:pt x="140" y="29"/>
                  </a:moveTo>
                  <a:lnTo>
                    <a:pt x="138" y="33"/>
                  </a:lnTo>
                  <a:lnTo>
                    <a:pt x="136" y="35"/>
                  </a:lnTo>
                  <a:lnTo>
                    <a:pt x="135" y="38"/>
                  </a:lnTo>
                  <a:lnTo>
                    <a:pt x="132" y="40"/>
                  </a:lnTo>
                  <a:lnTo>
                    <a:pt x="131" y="42"/>
                  </a:lnTo>
                  <a:lnTo>
                    <a:pt x="128" y="43"/>
                  </a:lnTo>
                  <a:lnTo>
                    <a:pt x="126" y="44"/>
                  </a:lnTo>
                  <a:lnTo>
                    <a:pt x="124" y="45"/>
                  </a:lnTo>
                  <a:lnTo>
                    <a:pt x="124" y="47"/>
                  </a:lnTo>
                  <a:lnTo>
                    <a:pt x="124" y="48"/>
                  </a:lnTo>
                  <a:lnTo>
                    <a:pt x="126" y="49"/>
                  </a:lnTo>
                  <a:lnTo>
                    <a:pt x="127" y="50"/>
                  </a:lnTo>
                  <a:lnTo>
                    <a:pt x="127" y="52"/>
                  </a:lnTo>
                  <a:lnTo>
                    <a:pt x="128" y="52"/>
                  </a:lnTo>
                  <a:lnTo>
                    <a:pt x="128" y="53"/>
                  </a:lnTo>
                  <a:lnTo>
                    <a:pt x="130" y="54"/>
                  </a:lnTo>
                  <a:lnTo>
                    <a:pt x="124" y="57"/>
                  </a:lnTo>
                  <a:lnTo>
                    <a:pt x="121" y="59"/>
                  </a:lnTo>
                  <a:lnTo>
                    <a:pt x="118" y="62"/>
                  </a:lnTo>
                  <a:lnTo>
                    <a:pt x="114" y="64"/>
                  </a:lnTo>
                  <a:lnTo>
                    <a:pt x="111" y="67"/>
                  </a:lnTo>
                  <a:lnTo>
                    <a:pt x="108" y="68"/>
                  </a:lnTo>
                  <a:lnTo>
                    <a:pt x="104" y="69"/>
                  </a:lnTo>
                  <a:lnTo>
                    <a:pt x="101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2" y="65"/>
                  </a:lnTo>
                  <a:lnTo>
                    <a:pt x="102" y="64"/>
                  </a:lnTo>
                  <a:lnTo>
                    <a:pt x="102" y="64"/>
                  </a:lnTo>
                  <a:lnTo>
                    <a:pt x="101" y="64"/>
                  </a:lnTo>
                  <a:lnTo>
                    <a:pt x="101" y="63"/>
                  </a:lnTo>
                  <a:lnTo>
                    <a:pt x="101" y="63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9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7" y="63"/>
                  </a:lnTo>
                  <a:lnTo>
                    <a:pt x="97" y="64"/>
                  </a:lnTo>
                  <a:lnTo>
                    <a:pt x="97" y="65"/>
                  </a:lnTo>
                  <a:lnTo>
                    <a:pt x="95" y="67"/>
                  </a:lnTo>
                  <a:lnTo>
                    <a:pt x="95" y="67"/>
                  </a:lnTo>
                  <a:lnTo>
                    <a:pt x="95" y="68"/>
                  </a:lnTo>
                  <a:lnTo>
                    <a:pt x="94" y="69"/>
                  </a:lnTo>
                  <a:lnTo>
                    <a:pt x="88" y="68"/>
                  </a:lnTo>
                  <a:lnTo>
                    <a:pt x="82" y="65"/>
                  </a:lnTo>
                  <a:lnTo>
                    <a:pt x="75" y="60"/>
                  </a:lnTo>
                  <a:lnTo>
                    <a:pt x="70" y="57"/>
                  </a:lnTo>
                  <a:lnTo>
                    <a:pt x="65" y="52"/>
                  </a:lnTo>
                  <a:lnTo>
                    <a:pt x="60" y="48"/>
                  </a:lnTo>
                  <a:lnTo>
                    <a:pt x="54" y="45"/>
                  </a:lnTo>
                  <a:lnTo>
                    <a:pt x="46" y="45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8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53" y="54"/>
                  </a:lnTo>
                  <a:lnTo>
                    <a:pt x="58" y="57"/>
                  </a:lnTo>
                  <a:lnTo>
                    <a:pt x="63" y="60"/>
                  </a:lnTo>
                  <a:lnTo>
                    <a:pt x="68" y="65"/>
                  </a:lnTo>
                  <a:lnTo>
                    <a:pt x="73" y="69"/>
                  </a:lnTo>
                  <a:lnTo>
                    <a:pt x="78" y="73"/>
                  </a:lnTo>
                  <a:lnTo>
                    <a:pt x="82" y="77"/>
                  </a:lnTo>
                  <a:lnTo>
                    <a:pt x="87" y="81"/>
                  </a:lnTo>
                  <a:lnTo>
                    <a:pt x="82" y="88"/>
                  </a:lnTo>
                  <a:lnTo>
                    <a:pt x="75" y="93"/>
                  </a:lnTo>
                  <a:lnTo>
                    <a:pt x="68" y="98"/>
                  </a:lnTo>
                  <a:lnTo>
                    <a:pt x="60" y="101"/>
                  </a:lnTo>
                  <a:lnTo>
                    <a:pt x="51" y="103"/>
                  </a:lnTo>
                  <a:lnTo>
                    <a:pt x="44" y="105"/>
                  </a:lnTo>
                  <a:lnTo>
                    <a:pt x="36" y="103"/>
                  </a:lnTo>
                  <a:lnTo>
                    <a:pt x="29" y="101"/>
                  </a:lnTo>
                  <a:lnTo>
                    <a:pt x="25" y="94"/>
                  </a:lnTo>
                  <a:lnTo>
                    <a:pt x="24" y="88"/>
                  </a:lnTo>
                  <a:lnTo>
                    <a:pt x="22" y="82"/>
                  </a:lnTo>
                  <a:lnTo>
                    <a:pt x="21" y="76"/>
                  </a:lnTo>
                  <a:lnTo>
                    <a:pt x="19" y="71"/>
                  </a:lnTo>
                  <a:lnTo>
                    <a:pt x="15" y="67"/>
                  </a:lnTo>
                  <a:lnTo>
                    <a:pt x="9" y="63"/>
                  </a:lnTo>
                  <a:lnTo>
                    <a:pt x="0" y="62"/>
                  </a:lnTo>
                  <a:lnTo>
                    <a:pt x="2" y="55"/>
                  </a:lnTo>
                  <a:lnTo>
                    <a:pt x="6" y="49"/>
                  </a:lnTo>
                  <a:lnTo>
                    <a:pt x="12" y="42"/>
                  </a:lnTo>
                  <a:lnTo>
                    <a:pt x="19" y="34"/>
                  </a:lnTo>
                  <a:lnTo>
                    <a:pt x="26" y="25"/>
                  </a:lnTo>
                  <a:lnTo>
                    <a:pt x="34" y="18"/>
                  </a:lnTo>
                  <a:lnTo>
                    <a:pt x="40" y="1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9" y="9"/>
                  </a:lnTo>
                  <a:lnTo>
                    <a:pt x="54" y="8"/>
                  </a:lnTo>
                  <a:lnTo>
                    <a:pt x="60" y="5"/>
                  </a:lnTo>
                  <a:lnTo>
                    <a:pt x="67" y="4"/>
                  </a:lnTo>
                  <a:lnTo>
                    <a:pt x="73" y="1"/>
                  </a:lnTo>
                  <a:lnTo>
                    <a:pt x="79" y="0"/>
                  </a:lnTo>
                  <a:lnTo>
                    <a:pt x="85" y="1"/>
                  </a:lnTo>
                  <a:lnTo>
                    <a:pt x="89" y="1"/>
                  </a:lnTo>
                  <a:lnTo>
                    <a:pt x="92" y="4"/>
                  </a:lnTo>
                  <a:lnTo>
                    <a:pt x="95" y="6"/>
                  </a:lnTo>
                  <a:lnTo>
                    <a:pt x="98" y="10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3" y="19"/>
                  </a:lnTo>
                  <a:lnTo>
                    <a:pt x="117" y="21"/>
                  </a:lnTo>
                  <a:lnTo>
                    <a:pt x="121" y="21"/>
                  </a:lnTo>
                  <a:lnTo>
                    <a:pt x="126" y="23"/>
                  </a:lnTo>
                  <a:lnTo>
                    <a:pt x="132" y="23"/>
                  </a:lnTo>
                  <a:lnTo>
                    <a:pt x="140" y="23"/>
                  </a:lnTo>
                  <a:lnTo>
                    <a:pt x="140" y="24"/>
                  </a:lnTo>
                  <a:lnTo>
                    <a:pt x="140" y="24"/>
                  </a:lnTo>
                  <a:lnTo>
                    <a:pt x="140" y="25"/>
                  </a:lnTo>
                  <a:lnTo>
                    <a:pt x="140" y="26"/>
                  </a:lnTo>
                  <a:lnTo>
                    <a:pt x="140" y="26"/>
                  </a:lnTo>
                  <a:lnTo>
                    <a:pt x="140" y="28"/>
                  </a:lnTo>
                  <a:lnTo>
                    <a:pt x="140" y="28"/>
                  </a:lnTo>
                  <a:lnTo>
                    <a:pt x="140" y="29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2" name="Freeform 294"/>
            <p:cNvSpPr>
              <a:spLocks/>
            </p:cNvSpPr>
            <p:nvPr/>
          </p:nvSpPr>
          <p:spPr bwMode="auto">
            <a:xfrm>
              <a:off x="4738" y="397"/>
              <a:ext cx="56" cy="88"/>
            </a:xfrm>
            <a:custGeom>
              <a:avLst/>
              <a:gdLst/>
              <a:ahLst/>
              <a:cxnLst>
                <a:cxn ang="0">
                  <a:pos x="53" y="42"/>
                </a:cxn>
                <a:cxn ang="0">
                  <a:pos x="44" y="59"/>
                </a:cxn>
                <a:cxn ang="0">
                  <a:pos x="35" y="76"/>
                </a:cxn>
                <a:cxn ang="0">
                  <a:pos x="24" y="87"/>
                </a:cxn>
                <a:cxn ang="0">
                  <a:pos x="19" y="88"/>
                </a:cxn>
                <a:cxn ang="0">
                  <a:pos x="19" y="86"/>
                </a:cxn>
                <a:cxn ang="0">
                  <a:pos x="19" y="84"/>
                </a:cxn>
                <a:cxn ang="0">
                  <a:pos x="19" y="83"/>
                </a:cxn>
                <a:cxn ang="0">
                  <a:pos x="20" y="81"/>
                </a:cxn>
                <a:cxn ang="0">
                  <a:pos x="23" y="79"/>
                </a:cxn>
                <a:cxn ang="0">
                  <a:pos x="25" y="77"/>
                </a:cxn>
                <a:cxn ang="0">
                  <a:pos x="28" y="76"/>
                </a:cxn>
                <a:cxn ang="0">
                  <a:pos x="29" y="72"/>
                </a:cxn>
                <a:cxn ang="0">
                  <a:pos x="29" y="67"/>
                </a:cxn>
                <a:cxn ang="0">
                  <a:pos x="28" y="62"/>
                </a:cxn>
                <a:cxn ang="0">
                  <a:pos x="27" y="57"/>
                </a:cxn>
                <a:cxn ang="0">
                  <a:pos x="20" y="55"/>
                </a:cxn>
                <a:cxn ang="0">
                  <a:pos x="15" y="58"/>
                </a:cxn>
                <a:cxn ang="0">
                  <a:pos x="10" y="59"/>
                </a:cxn>
                <a:cxn ang="0">
                  <a:pos x="6" y="62"/>
                </a:cxn>
                <a:cxn ang="0">
                  <a:pos x="5" y="63"/>
                </a:cxn>
                <a:cxn ang="0">
                  <a:pos x="4" y="63"/>
                </a:cxn>
                <a:cxn ang="0">
                  <a:pos x="3" y="63"/>
                </a:cxn>
                <a:cxn ang="0">
                  <a:pos x="1" y="62"/>
                </a:cxn>
                <a:cxn ang="0">
                  <a:pos x="0" y="62"/>
                </a:cxn>
                <a:cxn ang="0">
                  <a:pos x="0" y="61"/>
                </a:cxn>
                <a:cxn ang="0">
                  <a:pos x="0" y="58"/>
                </a:cxn>
                <a:cxn ang="0">
                  <a:pos x="0" y="57"/>
                </a:cxn>
                <a:cxn ang="0">
                  <a:pos x="3" y="53"/>
                </a:cxn>
                <a:cxn ang="0">
                  <a:pos x="6" y="45"/>
                </a:cxn>
                <a:cxn ang="0">
                  <a:pos x="9" y="32"/>
                </a:cxn>
                <a:cxn ang="0">
                  <a:pos x="10" y="18"/>
                </a:cxn>
                <a:cxn ang="0">
                  <a:pos x="14" y="10"/>
                </a:cxn>
                <a:cxn ang="0">
                  <a:pos x="20" y="4"/>
                </a:cxn>
                <a:cxn ang="0">
                  <a:pos x="30" y="1"/>
                </a:cxn>
                <a:cxn ang="0">
                  <a:pos x="40" y="4"/>
                </a:cxn>
                <a:cxn ang="0">
                  <a:pos x="47" y="11"/>
                </a:cxn>
                <a:cxn ang="0">
                  <a:pos x="52" y="20"/>
                </a:cxn>
                <a:cxn ang="0">
                  <a:pos x="54" y="29"/>
                </a:cxn>
              </a:cxnLst>
              <a:rect l="0" t="0" r="r" b="b"/>
              <a:pathLst>
                <a:path w="56" h="88">
                  <a:moveTo>
                    <a:pt x="56" y="34"/>
                  </a:moveTo>
                  <a:lnTo>
                    <a:pt x="53" y="42"/>
                  </a:lnTo>
                  <a:lnTo>
                    <a:pt x="49" y="50"/>
                  </a:lnTo>
                  <a:lnTo>
                    <a:pt x="44" y="59"/>
                  </a:lnTo>
                  <a:lnTo>
                    <a:pt x="40" y="67"/>
                  </a:lnTo>
                  <a:lnTo>
                    <a:pt x="35" y="76"/>
                  </a:lnTo>
                  <a:lnTo>
                    <a:pt x="30" y="82"/>
                  </a:lnTo>
                  <a:lnTo>
                    <a:pt x="24" y="87"/>
                  </a:lnTo>
                  <a:lnTo>
                    <a:pt x="19" y="88"/>
                  </a:lnTo>
                  <a:lnTo>
                    <a:pt x="19" y="88"/>
                  </a:lnTo>
                  <a:lnTo>
                    <a:pt x="19" y="87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4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20" y="81"/>
                  </a:lnTo>
                  <a:lnTo>
                    <a:pt x="22" y="79"/>
                  </a:lnTo>
                  <a:lnTo>
                    <a:pt x="23" y="79"/>
                  </a:lnTo>
                  <a:lnTo>
                    <a:pt x="24" y="78"/>
                  </a:lnTo>
                  <a:lnTo>
                    <a:pt x="25" y="77"/>
                  </a:lnTo>
                  <a:lnTo>
                    <a:pt x="27" y="76"/>
                  </a:lnTo>
                  <a:lnTo>
                    <a:pt x="28" y="76"/>
                  </a:lnTo>
                  <a:lnTo>
                    <a:pt x="29" y="74"/>
                  </a:lnTo>
                  <a:lnTo>
                    <a:pt x="29" y="72"/>
                  </a:lnTo>
                  <a:lnTo>
                    <a:pt x="29" y="69"/>
                  </a:lnTo>
                  <a:lnTo>
                    <a:pt x="29" y="67"/>
                  </a:lnTo>
                  <a:lnTo>
                    <a:pt x="29" y="64"/>
                  </a:lnTo>
                  <a:lnTo>
                    <a:pt x="28" y="62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4"/>
                  </a:lnTo>
                  <a:lnTo>
                    <a:pt x="20" y="55"/>
                  </a:lnTo>
                  <a:lnTo>
                    <a:pt x="18" y="57"/>
                  </a:lnTo>
                  <a:lnTo>
                    <a:pt x="15" y="58"/>
                  </a:lnTo>
                  <a:lnTo>
                    <a:pt x="13" y="59"/>
                  </a:lnTo>
                  <a:lnTo>
                    <a:pt x="10" y="59"/>
                  </a:lnTo>
                  <a:lnTo>
                    <a:pt x="9" y="61"/>
                  </a:lnTo>
                  <a:lnTo>
                    <a:pt x="6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3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" y="53"/>
                  </a:lnTo>
                  <a:lnTo>
                    <a:pt x="4" y="49"/>
                  </a:lnTo>
                  <a:lnTo>
                    <a:pt x="6" y="45"/>
                  </a:lnTo>
                  <a:lnTo>
                    <a:pt x="6" y="40"/>
                  </a:lnTo>
                  <a:lnTo>
                    <a:pt x="9" y="32"/>
                  </a:lnTo>
                  <a:lnTo>
                    <a:pt x="10" y="23"/>
                  </a:lnTo>
                  <a:lnTo>
                    <a:pt x="10" y="18"/>
                  </a:lnTo>
                  <a:lnTo>
                    <a:pt x="13" y="14"/>
                  </a:lnTo>
                  <a:lnTo>
                    <a:pt x="14" y="10"/>
                  </a:lnTo>
                  <a:lnTo>
                    <a:pt x="17" y="6"/>
                  </a:lnTo>
                  <a:lnTo>
                    <a:pt x="20" y="4"/>
                  </a:lnTo>
                  <a:lnTo>
                    <a:pt x="25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0" y="4"/>
                  </a:lnTo>
                  <a:lnTo>
                    <a:pt x="44" y="8"/>
                  </a:lnTo>
                  <a:lnTo>
                    <a:pt x="47" y="11"/>
                  </a:lnTo>
                  <a:lnTo>
                    <a:pt x="51" y="15"/>
                  </a:lnTo>
                  <a:lnTo>
                    <a:pt x="52" y="20"/>
                  </a:lnTo>
                  <a:lnTo>
                    <a:pt x="54" y="24"/>
                  </a:lnTo>
                  <a:lnTo>
                    <a:pt x="54" y="29"/>
                  </a:lnTo>
                  <a:lnTo>
                    <a:pt x="56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3" name="Freeform 295"/>
            <p:cNvSpPr>
              <a:spLocks/>
            </p:cNvSpPr>
            <p:nvPr/>
          </p:nvSpPr>
          <p:spPr bwMode="auto">
            <a:xfrm>
              <a:off x="4741" y="614"/>
              <a:ext cx="43" cy="41"/>
            </a:xfrm>
            <a:custGeom>
              <a:avLst/>
              <a:gdLst/>
              <a:ahLst/>
              <a:cxnLst>
                <a:cxn ang="0">
                  <a:pos x="43" y="19"/>
                </a:cxn>
                <a:cxn ang="0">
                  <a:pos x="41" y="22"/>
                </a:cxn>
                <a:cxn ang="0">
                  <a:pos x="41" y="26"/>
                </a:cxn>
                <a:cxn ang="0">
                  <a:pos x="40" y="30"/>
                </a:cxn>
                <a:cxn ang="0">
                  <a:pos x="40" y="33"/>
                </a:cxn>
                <a:cxn ang="0">
                  <a:pos x="39" y="35"/>
                </a:cxn>
                <a:cxn ang="0">
                  <a:pos x="37" y="36"/>
                </a:cxn>
                <a:cxn ang="0">
                  <a:pos x="36" y="39"/>
                </a:cxn>
                <a:cxn ang="0">
                  <a:pos x="34" y="41"/>
                </a:cxn>
                <a:cxn ang="0">
                  <a:pos x="30" y="41"/>
                </a:cxn>
                <a:cxn ang="0">
                  <a:pos x="25" y="40"/>
                </a:cxn>
                <a:cxn ang="0">
                  <a:pos x="21" y="38"/>
                </a:cxn>
                <a:cxn ang="0">
                  <a:pos x="17" y="35"/>
                </a:cxn>
                <a:cxn ang="0">
                  <a:pos x="12" y="33"/>
                </a:cxn>
                <a:cxn ang="0">
                  <a:pos x="8" y="30"/>
                </a:cxn>
                <a:cxn ang="0">
                  <a:pos x="5" y="29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0" y="22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3" y="19"/>
                </a:cxn>
                <a:cxn ang="0">
                  <a:pos x="7" y="16"/>
                </a:cxn>
                <a:cxn ang="0">
                  <a:pos x="12" y="12"/>
                </a:cxn>
                <a:cxn ang="0">
                  <a:pos x="16" y="10"/>
                </a:cxn>
                <a:cxn ang="0">
                  <a:pos x="20" y="7"/>
                </a:cxn>
                <a:cxn ang="0">
                  <a:pos x="24" y="5"/>
                </a:cxn>
                <a:cxn ang="0">
                  <a:pos x="29" y="2"/>
                </a:cxn>
                <a:cxn ang="0">
                  <a:pos x="32" y="0"/>
                </a:cxn>
                <a:cxn ang="0">
                  <a:pos x="35" y="1"/>
                </a:cxn>
                <a:cxn ang="0">
                  <a:pos x="36" y="4"/>
                </a:cxn>
                <a:cxn ang="0">
                  <a:pos x="37" y="6"/>
                </a:cxn>
                <a:cxn ang="0">
                  <a:pos x="39" y="9"/>
                </a:cxn>
                <a:cxn ang="0">
                  <a:pos x="40" y="11"/>
                </a:cxn>
                <a:cxn ang="0">
                  <a:pos x="41" y="14"/>
                </a:cxn>
                <a:cxn ang="0">
                  <a:pos x="41" y="16"/>
                </a:cxn>
                <a:cxn ang="0">
                  <a:pos x="43" y="19"/>
                </a:cxn>
              </a:cxnLst>
              <a:rect l="0" t="0" r="r" b="b"/>
              <a:pathLst>
                <a:path w="43" h="41">
                  <a:moveTo>
                    <a:pt x="43" y="19"/>
                  </a:moveTo>
                  <a:lnTo>
                    <a:pt x="41" y="22"/>
                  </a:lnTo>
                  <a:lnTo>
                    <a:pt x="41" y="26"/>
                  </a:lnTo>
                  <a:lnTo>
                    <a:pt x="40" y="30"/>
                  </a:lnTo>
                  <a:lnTo>
                    <a:pt x="40" y="33"/>
                  </a:lnTo>
                  <a:lnTo>
                    <a:pt x="39" y="35"/>
                  </a:lnTo>
                  <a:lnTo>
                    <a:pt x="37" y="36"/>
                  </a:lnTo>
                  <a:lnTo>
                    <a:pt x="36" y="39"/>
                  </a:lnTo>
                  <a:lnTo>
                    <a:pt x="34" y="41"/>
                  </a:lnTo>
                  <a:lnTo>
                    <a:pt x="30" y="41"/>
                  </a:lnTo>
                  <a:lnTo>
                    <a:pt x="25" y="40"/>
                  </a:lnTo>
                  <a:lnTo>
                    <a:pt x="21" y="38"/>
                  </a:lnTo>
                  <a:lnTo>
                    <a:pt x="17" y="35"/>
                  </a:lnTo>
                  <a:lnTo>
                    <a:pt x="12" y="33"/>
                  </a:lnTo>
                  <a:lnTo>
                    <a:pt x="8" y="30"/>
                  </a:lnTo>
                  <a:lnTo>
                    <a:pt x="5" y="2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3" y="19"/>
                  </a:lnTo>
                  <a:lnTo>
                    <a:pt x="7" y="16"/>
                  </a:lnTo>
                  <a:lnTo>
                    <a:pt x="12" y="12"/>
                  </a:lnTo>
                  <a:lnTo>
                    <a:pt x="16" y="10"/>
                  </a:lnTo>
                  <a:lnTo>
                    <a:pt x="20" y="7"/>
                  </a:lnTo>
                  <a:lnTo>
                    <a:pt x="24" y="5"/>
                  </a:lnTo>
                  <a:lnTo>
                    <a:pt x="29" y="2"/>
                  </a:lnTo>
                  <a:lnTo>
                    <a:pt x="32" y="0"/>
                  </a:lnTo>
                  <a:lnTo>
                    <a:pt x="35" y="1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9" y="9"/>
                  </a:lnTo>
                  <a:lnTo>
                    <a:pt x="40" y="11"/>
                  </a:lnTo>
                  <a:lnTo>
                    <a:pt x="41" y="14"/>
                  </a:lnTo>
                  <a:lnTo>
                    <a:pt x="41" y="16"/>
                  </a:lnTo>
                  <a:lnTo>
                    <a:pt x="43" y="19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4" name="Freeform 296"/>
            <p:cNvSpPr>
              <a:spLocks/>
            </p:cNvSpPr>
            <p:nvPr/>
          </p:nvSpPr>
          <p:spPr bwMode="auto">
            <a:xfrm>
              <a:off x="4753" y="407"/>
              <a:ext cx="29" cy="40"/>
            </a:xfrm>
            <a:custGeom>
              <a:avLst/>
              <a:gdLst/>
              <a:ahLst/>
              <a:cxnLst>
                <a:cxn ang="0">
                  <a:pos x="29" y="33"/>
                </a:cxn>
                <a:cxn ang="0">
                  <a:pos x="27" y="34"/>
                </a:cxn>
                <a:cxn ang="0">
                  <a:pos x="25" y="37"/>
                </a:cxn>
                <a:cxn ang="0">
                  <a:pos x="25" y="38"/>
                </a:cxn>
                <a:cxn ang="0">
                  <a:pos x="24" y="39"/>
                </a:cxn>
                <a:cxn ang="0">
                  <a:pos x="23" y="39"/>
                </a:cxn>
                <a:cxn ang="0">
                  <a:pos x="22" y="40"/>
                </a:cxn>
                <a:cxn ang="0">
                  <a:pos x="20" y="40"/>
                </a:cxn>
                <a:cxn ang="0">
                  <a:pos x="19" y="40"/>
                </a:cxn>
                <a:cxn ang="0">
                  <a:pos x="18" y="39"/>
                </a:cxn>
                <a:cxn ang="0">
                  <a:pos x="15" y="38"/>
                </a:cxn>
                <a:cxn ang="0">
                  <a:pos x="14" y="37"/>
                </a:cxn>
                <a:cxn ang="0">
                  <a:pos x="13" y="37"/>
                </a:cxn>
                <a:cxn ang="0">
                  <a:pos x="12" y="35"/>
                </a:cxn>
                <a:cxn ang="0">
                  <a:pos x="9" y="35"/>
                </a:cxn>
                <a:cxn ang="0">
                  <a:pos x="8" y="35"/>
                </a:cxn>
                <a:cxn ang="0">
                  <a:pos x="5" y="34"/>
                </a:cxn>
                <a:cxn ang="0">
                  <a:pos x="3" y="29"/>
                </a:cxn>
                <a:cxn ang="0">
                  <a:pos x="2" y="24"/>
                </a:cxn>
                <a:cxn ang="0">
                  <a:pos x="0" y="19"/>
                </a:cxn>
                <a:cxn ang="0">
                  <a:pos x="2" y="14"/>
                </a:cxn>
                <a:cxn ang="0">
                  <a:pos x="3" y="9"/>
                </a:cxn>
                <a:cxn ang="0">
                  <a:pos x="7" y="5"/>
                </a:cxn>
                <a:cxn ang="0">
                  <a:pos x="12" y="3"/>
                </a:cxn>
                <a:cxn ang="0">
                  <a:pos x="18" y="0"/>
                </a:cxn>
                <a:cxn ang="0">
                  <a:pos x="19" y="3"/>
                </a:cxn>
                <a:cxn ang="0">
                  <a:pos x="22" y="6"/>
                </a:cxn>
                <a:cxn ang="0">
                  <a:pos x="23" y="11"/>
                </a:cxn>
                <a:cxn ang="0">
                  <a:pos x="24" y="16"/>
                </a:cxn>
                <a:cxn ang="0">
                  <a:pos x="27" y="23"/>
                </a:cxn>
                <a:cxn ang="0">
                  <a:pos x="28" y="27"/>
                </a:cxn>
                <a:cxn ang="0">
                  <a:pos x="28" y="30"/>
                </a:cxn>
                <a:cxn ang="0">
                  <a:pos x="29" y="33"/>
                </a:cxn>
              </a:cxnLst>
              <a:rect l="0" t="0" r="r" b="b"/>
              <a:pathLst>
                <a:path w="29" h="40">
                  <a:moveTo>
                    <a:pt x="29" y="33"/>
                  </a:moveTo>
                  <a:lnTo>
                    <a:pt x="27" y="34"/>
                  </a:lnTo>
                  <a:lnTo>
                    <a:pt x="25" y="37"/>
                  </a:lnTo>
                  <a:lnTo>
                    <a:pt x="25" y="38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8" y="39"/>
                  </a:lnTo>
                  <a:lnTo>
                    <a:pt x="15" y="38"/>
                  </a:lnTo>
                  <a:lnTo>
                    <a:pt x="14" y="37"/>
                  </a:lnTo>
                  <a:lnTo>
                    <a:pt x="13" y="37"/>
                  </a:lnTo>
                  <a:lnTo>
                    <a:pt x="12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5" y="34"/>
                  </a:lnTo>
                  <a:lnTo>
                    <a:pt x="3" y="29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3" y="9"/>
                  </a:lnTo>
                  <a:lnTo>
                    <a:pt x="7" y="5"/>
                  </a:lnTo>
                  <a:lnTo>
                    <a:pt x="12" y="3"/>
                  </a:lnTo>
                  <a:lnTo>
                    <a:pt x="18" y="0"/>
                  </a:lnTo>
                  <a:lnTo>
                    <a:pt x="19" y="3"/>
                  </a:lnTo>
                  <a:lnTo>
                    <a:pt x="22" y="6"/>
                  </a:lnTo>
                  <a:lnTo>
                    <a:pt x="23" y="11"/>
                  </a:lnTo>
                  <a:lnTo>
                    <a:pt x="24" y="16"/>
                  </a:lnTo>
                  <a:lnTo>
                    <a:pt x="27" y="23"/>
                  </a:lnTo>
                  <a:lnTo>
                    <a:pt x="28" y="27"/>
                  </a:lnTo>
                  <a:lnTo>
                    <a:pt x="28" y="30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5" name="Freeform 297"/>
            <p:cNvSpPr>
              <a:spLocks/>
            </p:cNvSpPr>
            <p:nvPr/>
          </p:nvSpPr>
          <p:spPr bwMode="auto">
            <a:xfrm>
              <a:off x="4690" y="689"/>
              <a:ext cx="90" cy="167"/>
            </a:xfrm>
            <a:custGeom>
              <a:avLst/>
              <a:gdLst/>
              <a:ahLst/>
              <a:cxnLst>
                <a:cxn ang="0">
                  <a:pos x="90" y="85"/>
                </a:cxn>
                <a:cxn ang="0">
                  <a:pos x="86" y="96"/>
                </a:cxn>
                <a:cxn ang="0">
                  <a:pos x="83" y="106"/>
                </a:cxn>
                <a:cxn ang="0">
                  <a:pos x="81" y="116"/>
                </a:cxn>
                <a:cxn ang="0">
                  <a:pos x="80" y="126"/>
                </a:cxn>
                <a:cxn ang="0">
                  <a:pos x="77" y="135"/>
                </a:cxn>
                <a:cxn ang="0">
                  <a:pos x="76" y="145"/>
                </a:cxn>
                <a:cxn ang="0">
                  <a:pos x="76" y="155"/>
                </a:cxn>
                <a:cxn ang="0">
                  <a:pos x="76" y="165"/>
                </a:cxn>
                <a:cxn ang="0">
                  <a:pos x="75" y="165"/>
                </a:cxn>
                <a:cxn ang="0">
                  <a:pos x="75" y="165"/>
                </a:cxn>
                <a:cxn ang="0">
                  <a:pos x="73" y="165"/>
                </a:cxn>
                <a:cxn ang="0">
                  <a:pos x="73" y="165"/>
                </a:cxn>
                <a:cxn ang="0">
                  <a:pos x="72" y="165"/>
                </a:cxn>
                <a:cxn ang="0">
                  <a:pos x="72" y="167"/>
                </a:cxn>
                <a:cxn ang="0">
                  <a:pos x="72" y="167"/>
                </a:cxn>
                <a:cxn ang="0">
                  <a:pos x="71" y="167"/>
                </a:cxn>
                <a:cxn ang="0">
                  <a:pos x="58" y="149"/>
                </a:cxn>
                <a:cxn ang="0">
                  <a:pos x="43" y="131"/>
                </a:cxn>
                <a:cxn ang="0">
                  <a:pos x="27" y="114"/>
                </a:cxn>
                <a:cxn ang="0">
                  <a:pos x="14" y="96"/>
                </a:cxn>
                <a:cxn ang="0">
                  <a:pos x="8" y="87"/>
                </a:cxn>
                <a:cxn ang="0">
                  <a:pos x="4" y="77"/>
                </a:cxn>
                <a:cxn ang="0">
                  <a:pos x="2" y="67"/>
                </a:cxn>
                <a:cxn ang="0">
                  <a:pos x="0" y="57"/>
                </a:cxn>
                <a:cxn ang="0">
                  <a:pos x="0" y="46"/>
                </a:cxn>
                <a:cxn ang="0">
                  <a:pos x="4" y="34"/>
                </a:cxn>
                <a:cxn ang="0">
                  <a:pos x="9" y="23"/>
                </a:cxn>
                <a:cxn ang="0">
                  <a:pos x="17" y="10"/>
                </a:cxn>
                <a:cxn ang="0">
                  <a:pos x="20" y="10"/>
                </a:cxn>
                <a:cxn ang="0">
                  <a:pos x="24" y="10"/>
                </a:cxn>
                <a:cxn ang="0">
                  <a:pos x="27" y="10"/>
                </a:cxn>
                <a:cxn ang="0">
                  <a:pos x="29" y="10"/>
                </a:cxn>
                <a:cxn ang="0">
                  <a:pos x="32" y="9"/>
                </a:cxn>
                <a:cxn ang="0">
                  <a:pos x="34" y="7"/>
                </a:cxn>
                <a:cxn ang="0">
                  <a:pos x="37" y="4"/>
                </a:cxn>
                <a:cxn ang="0">
                  <a:pos x="41" y="0"/>
                </a:cxn>
                <a:cxn ang="0">
                  <a:pos x="46" y="0"/>
                </a:cxn>
                <a:cxn ang="0">
                  <a:pos x="52" y="3"/>
                </a:cxn>
                <a:cxn ang="0">
                  <a:pos x="57" y="7"/>
                </a:cxn>
                <a:cxn ang="0">
                  <a:pos x="61" y="10"/>
                </a:cxn>
                <a:cxn ang="0">
                  <a:pos x="70" y="22"/>
                </a:cxn>
                <a:cxn ang="0">
                  <a:pos x="76" y="34"/>
                </a:cxn>
                <a:cxn ang="0">
                  <a:pos x="81" y="48"/>
                </a:cxn>
                <a:cxn ang="0">
                  <a:pos x="85" y="62"/>
                </a:cxn>
                <a:cxn ang="0">
                  <a:pos x="87" y="75"/>
                </a:cxn>
                <a:cxn ang="0">
                  <a:pos x="90" y="85"/>
                </a:cxn>
              </a:cxnLst>
              <a:rect l="0" t="0" r="r" b="b"/>
              <a:pathLst>
                <a:path w="90" h="167">
                  <a:moveTo>
                    <a:pt x="90" y="85"/>
                  </a:moveTo>
                  <a:lnTo>
                    <a:pt x="86" y="96"/>
                  </a:lnTo>
                  <a:lnTo>
                    <a:pt x="83" y="106"/>
                  </a:lnTo>
                  <a:lnTo>
                    <a:pt x="81" y="116"/>
                  </a:lnTo>
                  <a:lnTo>
                    <a:pt x="80" y="126"/>
                  </a:lnTo>
                  <a:lnTo>
                    <a:pt x="77" y="135"/>
                  </a:lnTo>
                  <a:lnTo>
                    <a:pt x="76" y="145"/>
                  </a:lnTo>
                  <a:lnTo>
                    <a:pt x="76" y="155"/>
                  </a:lnTo>
                  <a:lnTo>
                    <a:pt x="76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2" y="165"/>
                  </a:lnTo>
                  <a:lnTo>
                    <a:pt x="72" y="167"/>
                  </a:lnTo>
                  <a:lnTo>
                    <a:pt x="72" y="167"/>
                  </a:lnTo>
                  <a:lnTo>
                    <a:pt x="71" y="167"/>
                  </a:lnTo>
                  <a:lnTo>
                    <a:pt x="58" y="149"/>
                  </a:lnTo>
                  <a:lnTo>
                    <a:pt x="43" y="131"/>
                  </a:lnTo>
                  <a:lnTo>
                    <a:pt x="27" y="114"/>
                  </a:lnTo>
                  <a:lnTo>
                    <a:pt x="14" y="96"/>
                  </a:lnTo>
                  <a:lnTo>
                    <a:pt x="8" y="87"/>
                  </a:lnTo>
                  <a:lnTo>
                    <a:pt x="4" y="77"/>
                  </a:lnTo>
                  <a:lnTo>
                    <a:pt x="2" y="67"/>
                  </a:lnTo>
                  <a:lnTo>
                    <a:pt x="0" y="57"/>
                  </a:lnTo>
                  <a:lnTo>
                    <a:pt x="0" y="46"/>
                  </a:lnTo>
                  <a:lnTo>
                    <a:pt x="4" y="34"/>
                  </a:lnTo>
                  <a:lnTo>
                    <a:pt x="9" y="23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4" y="10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32" y="9"/>
                  </a:lnTo>
                  <a:lnTo>
                    <a:pt x="34" y="7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2" y="3"/>
                  </a:lnTo>
                  <a:lnTo>
                    <a:pt x="57" y="7"/>
                  </a:lnTo>
                  <a:lnTo>
                    <a:pt x="61" y="10"/>
                  </a:lnTo>
                  <a:lnTo>
                    <a:pt x="70" y="22"/>
                  </a:lnTo>
                  <a:lnTo>
                    <a:pt x="76" y="34"/>
                  </a:lnTo>
                  <a:lnTo>
                    <a:pt x="81" y="48"/>
                  </a:lnTo>
                  <a:lnTo>
                    <a:pt x="85" y="62"/>
                  </a:lnTo>
                  <a:lnTo>
                    <a:pt x="87" y="75"/>
                  </a:lnTo>
                  <a:lnTo>
                    <a:pt x="90" y="8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6" name="Freeform 298"/>
            <p:cNvSpPr>
              <a:spLocks/>
            </p:cNvSpPr>
            <p:nvPr/>
          </p:nvSpPr>
          <p:spPr bwMode="auto">
            <a:xfrm>
              <a:off x="4755" y="515"/>
              <a:ext cx="22" cy="24"/>
            </a:xfrm>
            <a:custGeom>
              <a:avLst/>
              <a:gdLst/>
              <a:ahLst/>
              <a:cxnLst>
                <a:cxn ang="0">
                  <a:pos x="22" y="14"/>
                </a:cxn>
                <a:cxn ang="0">
                  <a:pos x="18" y="16"/>
                </a:cxn>
                <a:cxn ang="0">
                  <a:pos x="16" y="17"/>
                </a:cxn>
                <a:cxn ang="0">
                  <a:pos x="13" y="18"/>
                </a:cxn>
                <a:cxn ang="0">
                  <a:pos x="11" y="19"/>
                </a:cxn>
                <a:cxn ang="0">
                  <a:pos x="8" y="21"/>
                </a:cxn>
                <a:cxn ang="0">
                  <a:pos x="5" y="22"/>
                </a:cxn>
                <a:cxn ang="0">
                  <a:pos x="2" y="23"/>
                </a:cxn>
                <a:cxn ang="0">
                  <a:pos x="0" y="24"/>
                </a:cxn>
                <a:cxn ang="0">
                  <a:pos x="0" y="22"/>
                </a:cxn>
                <a:cxn ang="0">
                  <a:pos x="1" y="18"/>
                </a:cxn>
                <a:cxn ang="0">
                  <a:pos x="2" y="14"/>
                </a:cxn>
                <a:cxn ang="0">
                  <a:pos x="3" y="11"/>
                </a:cxn>
                <a:cxn ang="0">
                  <a:pos x="6" y="7"/>
                </a:cxn>
                <a:cxn ang="0">
                  <a:pos x="8" y="4"/>
                </a:cxn>
                <a:cxn ang="0">
                  <a:pos x="12" y="2"/>
                </a:cxn>
                <a:cxn ang="0">
                  <a:pos x="16" y="0"/>
                </a:cxn>
                <a:cxn ang="0">
                  <a:pos x="18" y="4"/>
                </a:cxn>
                <a:cxn ang="0">
                  <a:pos x="20" y="7"/>
                </a:cxn>
                <a:cxn ang="0">
                  <a:pos x="20" y="8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21" y="12"/>
                </a:cxn>
                <a:cxn ang="0">
                  <a:pos x="21" y="13"/>
                </a:cxn>
                <a:cxn ang="0">
                  <a:pos x="22" y="14"/>
                </a:cxn>
              </a:cxnLst>
              <a:rect l="0" t="0" r="r" b="b"/>
              <a:pathLst>
                <a:path w="22" h="24">
                  <a:moveTo>
                    <a:pt x="22" y="14"/>
                  </a:moveTo>
                  <a:lnTo>
                    <a:pt x="18" y="16"/>
                  </a:lnTo>
                  <a:lnTo>
                    <a:pt x="16" y="17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8" y="21"/>
                  </a:lnTo>
                  <a:lnTo>
                    <a:pt x="5" y="22"/>
                  </a:lnTo>
                  <a:lnTo>
                    <a:pt x="2" y="23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18"/>
                  </a:lnTo>
                  <a:lnTo>
                    <a:pt x="2" y="14"/>
                  </a:lnTo>
                  <a:lnTo>
                    <a:pt x="3" y="11"/>
                  </a:lnTo>
                  <a:lnTo>
                    <a:pt x="6" y="7"/>
                  </a:lnTo>
                  <a:lnTo>
                    <a:pt x="8" y="4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18" y="4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1" y="13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7" name="Freeform 299"/>
            <p:cNvSpPr>
              <a:spLocks/>
            </p:cNvSpPr>
            <p:nvPr/>
          </p:nvSpPr>
          <p:spPr bwMode="auto">
            <a:xfrm>
              <a:off x="4738" y="969"/>
              <a:ext cx="32" cy="100"/>
            </a:xfrm>
            <a:custGeom>
              <a:avLst/>
              <a:gdLst/>
              <a:ahLst/>
              <a:cxnLst>
                <a:cxn ang="0">
                  <a:pos x="32" y="93"/>
                </a:cxn>
                <a:cxn ang="0">
                  <a:pos x="28" y="97"/>
                </a:cxn>
                <a:cxn ang="0">
                  <a:pos x="24" y="98"/>
                </a:cxn>
                <a:cxn ang="0">
                  <a:pos x="20" y="100"/>
                </a:cxn>
                <a:cxn ang="0">
                  <a:pos x="15" y="100"/>
                </a:cxn>
                <a:cxn ang="0">
                  <a:pos x="10" y="100"/>
                </a:cxn>
                <a:cxn ang="0">
                  <a:pos x="6" y="98"/>
                </a:cxn>
                <a:cxn ang="0">
                  <a:pos x="3" y="97"/>
                </a:cxn>
                <a:cxn ang="0">
                  <a:pos x="0" y="97"/>
                </a:cxn>
                <a:cxn ang="0">
                  <a:pos x="0" y="86"/>
                </a:cxn>
                <a:cxn ang="0">
                  <a:pos x="1" y="74"/>
                </a:cxn>
                <a:cxn ang="0">
                  <a:pos x="1" y="62"/>
                </a:cxn>
                <a:cxn ang="0">
                  <a:pos x="3" y="50"/>
                </a:cxn>
                <a:cxn ang="0">
                  <a:pos x="4" y="38"/>
                </a:cxn>
                <a:cxn ang="0">
                  <a:pos x="4" y="25"/>
                </a:cxn>
                <a:cxn ang="0">
                  <a:pos x="4" y="13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9" y="1"/>
                </a:cxn>
                <a:cxn ang="0">
                  <a:pos x="10" y="1"/>
                </a:cxn>
                <a:cxn ang="0">
                  <a:pos x="11" y="1"/>
                </a:cxn>
                <a:cxn ang="0">
                  <a:pos x="11" y="3"/>
                </a:cxn>
                <a:cxn ang="0">
                  <a:pos x="11" y="3"/>
                </a:cxn>
                <a:cxn ang="0">
                  <a:pos x="11" y="4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3" y="6"/>
                </a:cxn>
                <a:cxn ang="0">
                  <a:pos x="13" y="8"/>
                </a:cxn>
                <a:cxn ang="0">
                  <a:pos x="13" y="9"/>
                </a:cxn>
                <a:cxn ang="0">
                  <a:pos x="14" y="8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20" y="4"/>
                </a:cxn>
                <a:cxn ang="0">
                  <a:pos x="23" y="4"/>
                </a:cxn>
                <a:cxn ang="0">
                  <a:pos x="24" y="3"/>
                </a:cxn>
                <a:cxn ang="0">
                  <a:pos x="27" y="3"/>
                </a:cxn>
                <a:cxn ang="0">
                  <a:pos x="29" y="4"/>
                </a:cxn>
                <a:cxn ang="0">
                  <a:pos x="29" y="15"/>
                </a:cxn>
                <a:cxn ang="0">
                  <a:pos x="30" y="27"/>
                </a:cxn>
                <a:cxn ang="0">
                  <a:pos x="30" y="38"/>
                </a:cxn>
                <a:cxn ang="0">
                  <a:pos x="30" y="49"/>
                </a:cxn>
                <a:cxn ang="0">
                  <a:pos x="30" y="61"/>
                </a:cxn>
                <a:cxn ang="0">
                  <a:pos x="30" y="72"/>
                </a:cxn>
                <a:cxn ang="0">
                  <a:pos x="32" y="83"/>
                </a:cxn>
                <a:cxn ang="0">
                  <a:pos x="32" y="93"/>
                </a:cxn>
              </a:cxnLst>
              <a:rect l="0" t="0" r="r" b="b"/>
              <a:pathLst>
                <a:path w="32" h="100">
                  <a:moveTo>
                    <a:pt x="32" y="93"/>
                  </a:moveTo>
                  <a:lnTo>
                    <a:pt x="28" y="97"/>
                  </a:lnTo>
                  <a:lnTo>
                    <a:pt x="24" y="98"/>
                  </a:lnTo>
                  <a:lnTo>
                    <a:pt x="20" y="100"/>
                  </a:lnTo>
                  <a:lnTo>
                    <a:pt x="15" y="100"/>
                  </a:lnTo>
                  <a:lnTo>
                    <a:pt x="10" y="100"/>
                  </a:lnTo>
                  <a:lnTo>
                    <a:pt x="6" y="98"/>
                  </a:lnTo>
                  <a:lnTo>
                    <a:pt x="3" y="97"/>
                  </a:lnTo>
                  <a:lnTo>
                    <a:pt x="0" y="97"/>
                  </a:lnTo>
                  <a:lnTo>
                    <a:pt x="0" y="86"/>
                  </a:lnTo>
                  <a:lnTo>
                    <a:pt x="1" y="74"/>
                  </a:lnTo>
                  <a:lnTo>
                    <a:pt x="1" y="62"/>
                  </a:lnTo>
                  <a:lnTo>
                    <a:pt x="3" y="50"/>
                  </a:lnTo>
                  <a:lnTo>
                    <a:pt x="4" y="38"/>
                  </a:lnTo>
                  <a:lnTo>
                    <a:pt x="4" y="25"/>
                  </a:lnTo>
                  <a:lnTo>
                    <a:pt x="4" y="13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4" y="8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20" y="4"/>
                  </a:lnTo>
                  <a:lnTo>
                    <a:pt x="23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29" y="4"/>
                  </a:lnTo>
                  <a:lnTo>
                    <a:pt x="29" y="15"/>
                  </a:lnTo>
                  <a:lnTo>
                    <a:pt x="30" y="27"/>
                  </a:lnTo>
                  <a:lnTo>
                    <a:pt x="30" y="38"/>
                  </a:lnTo>
                  <a:lnTo>
                    <a:pt x="30" y="49"/>
                  </a:lnTo>
                  <a:lnTo>
                    <a:pt x="30" y="61"/>
                  </a:lnTo>
                  <a:lnTo>
                    <a:pt x="30" y="72"/>
                  </a:lnTo>
                  <a:lnTo>
                    <a:pt x="32" y="83"/>
                  </a:lnTo>
                  <a:lnTo>
                    <a:pt x="32" y="93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8" name="Freeform 300"/>
            <p:cNvSpPr>
              <a:spLocks/>
            </p:cNvSpPr>
            <p:nvPr/>
          </p:nvSpPr>
          <p:spPr bwMode="auto">
            <a:xfrm>
              <a:off x="4718" y="265"/>
              <a:ext cx="39" cy="24"/>
            </a:xfrm>
            <a:custGeom>
              <a:avLst/>
              <a:gdLst/>
              <a:ahLst/>
              <a:cxnLst>
                <a:cxn ang="0">
                  <a:pos x="39" y="19"/>
                </a:cxn>
                <a:cxn ang="0">
                  <a:pos x="38" y="19"/>
                </a:cxn>
                <a:cxn ang="0">
                  <a:pos x="38" y="20"/>
                </a:cxn>
                <a:cxn ang="0">
                  <a:pos x="38" y="20"/>
                </a:cxn>
                <a:cxn ang="0">
                  <a:pos x="38" y="21"/>
                </a:cxn>
                <a:cxn ang="0">
                  <a:pos x="38" y="22"/>
                </a:cxn>
                <a:cxn ang="0">
                  <a:pos x="37" y="22"/>
                </a:cxn>
                <a:cxn ang="0">
                  <a:pos x="37" y="24"/>
                </a:cxn>
                <a:cxn ang="0">
                  <a:pos x="37" y="24"/>
                </a:cxn>
                <a:cxn ang="0">
                  <a:pos x="35" y="24"/>
                </a:cxn>
                <a:cxn ang="0">
                  <a:pos x="33" y="24"/>
                </a:cxn>
                <a:cxn ang="0">
                  <a:pos x="31" y="24"/>
                </a:cxn>
                <a:cxn ang="0">
                  <a:pos x="28" y="24"/>
                </a:cxn>
                <a:cxn ang="0">
                  <a:pos x="24" y="24"/>
                </a:cxn>
                <a:cxn ang="0">
                  <a:pos x="18" y="22"/>
                </a:cxn>
                <a:cxn ang="0">
                  <a:pos x="10" y="2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0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3" y="15"/>
                </a:cxn>
                <a:cxn ang="0">
                  <a:pos x="6" y="11"/>
                </a:cxn>
                <a:cxn ang="0">
                  <a:pos x="10" y="9"/>
                </a:cxn>
                <a:cxn ang="0">
                  <a:pos x="14" y="6"/>
                </a:cxn>
                <a:cxn ang="0">
                  <a:pos x="18" y="4"/>
                </a:cxn>
                <a:cxn ang="0">
                  <a:pos x="23" y="2"/>
                </a:cxn>
                <a:cxn ang="0">
                  <a:pos x="29" y="1"/>
                </a:cxn>
                <a:cxn ang="0">
                  <a:pos x="34" y="0"/>
                </a:cxn>
                <a:cxn ang="0">
                  <a:pos x="35" y="1"/>
                </a:cxn>
                <a:cxn ang="0">
                  <a:pos x="35" y="2"/>
                </a:cxn>
                <a:cxn ang="0">
                  <a:pos x="37" y="4"/>
                </a:cxn>
                <a:cxn ang="0">
                  <a:pos x="37" y="5"/>
                </a:cxn>
                <a:cxn ang="0">
                  <a:pos x="37" y="7"/>
                </a:cxn>
                <a:cxn ang="0">
                  <a:pos x="38" y="10"/>
                </a:cxn>
                <a:cxn ang="0">
                  <a:pos x="38" y="14"/>
                </a:cxn>
                <a:cxn ang="0">
                  <a:pos x="39" y="19"/>
                </a:cxn>
              </a:cxnLst>
              <a:rect l="0" t="0" r="r" b="b"/>
              <a:pathLst>
                <a:path w="39" h="24">
                  <a:moveTo>
                    <a:pt x="39" y="19"/>
                  </a:move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1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5" y="24"/>
                  </a:lnTo>
                  <a:lnTo>
                    <a:pt x="33" y="24"/>
                  </a:lnTo>
                  <a:lnTo>
                    <a:pt x="31" y="24"/>
                  </a:lnTo>
                  <a:lnTo>
                    <a:pt x="28" y="24"/>
                  </a:lnTo>
                  <a:lnTo>
                    <a:pt x="24" y="24"/>
                  </a:lnTo>
                  <a:lnTo>
                    <a:pt x="18" y="22"/>
                  </a:lnTo>
                  <a:lnTo>
                    <a:pt x="1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3" y="15"/>
                  </a:lnTo>
                  <a:lnTo>
                    <a:pt x="6" y="11"/>
                  </a:lnTo>
                  <a:lnTo>
                    <a:pt x="10" y="9"/>
                  </a:lnTo>
                  <a:lnTo>
                    <a:pt x="14" y="6"/>
                  </a:lnTo>
                  <a:lnTo>
                    <a:pt x="18" y="4"/>
                  </a:lnTo>
                  <a:lnTo>
                    <a:pt x="23" y="2"/>
                  </a:lnTo>
                  <a:lnTo>
                    <a:pt x="29" y="1"/>
                  </a:lnTo>
                  <a:lnTo>
                    <a:pt x="34" y="0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7" y="4"/>
                  </a:lnTo>
                  <a:lnTo>
                    <a:pt x="37" y="5"/>
                  </a:lnTo>
                  <a:lnTo>
                    <a:pt x="37" y="7"/>
                  </a:lnTo>
                  <a:lnTo>
                    <a:pt x="38" y="10"/>
                  </a:lnTo>
                  <a:lnTo>
                    <a:pt x="38" y="14"/>
                  </a:lnTo>
                  <a:lnTo>
                    <a:pt x="39" y="19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9" name="Freeform 301"/>
            <p:cNvSpPr>
              <a:spLocks/>
            </p:cNvSpPr>
            <p:nvPr/>
          </p:nvSpPr>
          <p:spPr bwMode="auto">
            <a:xfrm>
              <a:off x="4471" y="1037"/>
              <a:ext cx="280" cy="229"/>
            </a:xfrm>
            <a:custGeom>
              <a:avLst/>
              <a:gdLst/>
              <a:ahLst/>
              <a:cxnLst>
                <a:cxn ang="0">
                  <a:pos x="277" y="64"/>
                </a:cxn>
                <a:cxn ang="0">
                  <a:pos x="277" y="96"/>
                </a:cxn>
                <a:cxn ang="0">
                  <a:pos x="277" y="127"/>
                </a:cxn>
                <a:cxn ang="0">
                  <a:pos x="275" y="159"/>
                </a:cxn>
                <a:cxn ang="0">
                  <a:pos x="255" y="190"/>
                </a:cxn>
                <a:cxn ang="0">
                  <a:pos x="221" y="213"/>
                </a:cxn>
                <a:cxn ang="0">
                  <a:pos x="187" y="226"/>
                </a:cxn>
                <a:cxn ang="0">
                  <a:pos x="154" y="229"/>
                </a:cxn>
                <a:cxn ang="0">
                  <a:pos x="121" y="224"/>
                </a:cxn>
                <a:cxn ang="0">
                  <a:pos x="88" y="214"/>
                </a:cxn>
                <a:cxn ang="0">
                  <a:pos x="37" y="190"/>
                </a:cxn>
                <a:cxn ang="0">
                  <a:pos x="1" y="160"/>
                </a:cxn>
                <a:cxn ang="0">
                  <a:pos x="5" y="136"/>
                </a:cxn>
                <a:cxn ang="0">
                  <a:pos x="13" y="110"/>
                </a:cxn>
                <a:cxn ang="0">
                  <a:pos x="22" y="83"/>
                </a:cxn>
                <a:cxn ang="0">
                  <a:pos x="25" y="62"/>
                </a:cxn>
                <a:cxn ang="0">
                  <a:pos x="28" y="40"/>
                </a:cxn>
                <a:cxn ang="0">
                  <a:pos x="29" y="19"/>
                </a:cxn>
                <a:cxn ang="0">
                  <a:pos x="30" y="4"/>
                </a:cxn>
                <a:cxn ang="0">
                  <a:pos x="52" y="19"/>
                </a:cxn>
                <a:cxn ang="0">
                  <a:pos x="78" y="44"/>
                </a:cxn>
                <a:cxn ang="0">
                  <a:pos x="95" y="56"/>
                </a:cxn>
                <a:cxn ang="0">
                  <a:pos x="112" y="64"/>
                </a:cxn>
                <a:cxn ang="0">
                  <a:pos x="131" y="71"/>
                </a:cxn>
                <a:cxn ang="0">
                  <a:pos x="153" y="72"/>
                </a:cxn>
                <a:cxn ang="0">
                  <a:pos x="180" y="69"/>
                </a:cxn>
                <a:cxn ang="0">
                  <a:pos x="203" y="63"/>
                </a:cxn>
                <a:cxn ang="0">
                  <a:pos x="218" y="56"/>
                </a:cxn>
                <a:cxn ang="0">
                  <a:pos x="237" y="48"/>
                </a:cxn>
                <a:cxn ang="0">
                  <a:pos x="255" y="42"/>
                </a:cxn>
                <a:cxn ang="0">
                  <a:pos x="263" y="40"/>
                </a:cxn>
                <a:cxn ang="0">
                  <a:pos x="263" y="39"/>
                </a:cxn>
                <a:cxn ang="0">
                  <a:pos x="263" y="38"/>
                </a:cxn>
                <a:cxn ang="0">
                  <a:pos x="263" y="37"/>
                </a:cxn>
                <a:cxn ang="0">
                  <a:pos x="265" y="37"/>
                </a:cxn>
                <a:cxn ang="0">
                  <a:pos x="271" y="38"/>
                </a:cxn>
                <a:cxn ang="0">
                  <a:pos x="277" y="40"/>
                </a:cxn>
                <a:cxn ang="0">
                  <a:pos x="280" y="45"/>
                </a:cxn>
              </a:cxnLst>
              <a:rect l="0" t="0" r="r" b="b"/>
              <a:pathLst>
                <a:path w="280" h="229">
                  <a:moveTo>
                    <a:pt x="280" y="48"/>
                  </a:moveTo>
                  <a:lnTo>
                    <a:pt x="277" y="64"/>
                  </a:lnTo>
                  <a:lnTo>
                    <a:pt x="277" y="80"/>
                  </a:lnTo>
                  <a:lnTo>
                    <a:pt x="277" y="96"/>
                  </a:lnTo>
                  <a:lnTo>
                    <a:pt x="277" y="112"/>
                  </a:lnTo>
                  <a:lnTo>
                    <a:pt x="277" y="127"/>
                  </a:lnTo>
                  <a:lnTo>
                    <a:pt x="277" y="144"/>
                  </a:lnTo>
                  <a:lnTo>
                    <a:pt x="275" y="159"/>
                  </a:lnTo>
                  <a:lnTo>
                    <a:pt x="272" y="174"/>
                  </a:lnTo>
                  <a:lnTo>
                    <a:pt x="255" y="190"/>
                  </a:lnTo>
                  <a:lnTo>
                    <a:pt x="237" y="203"/>
                  </a:lnTo>
                  <a:lnTo>
                    <a:pt x="221" y="213"/>
                  </a:lnTo>
                  <a:lnTo>
                    <a:pt x="204" y="221"/>
                  </a:lnTo>
                  <a:lnTo>
                    <a:pt x="187" y="226"/>
                  </a:lnTo>
                  <a:lnTo>
                    <a:pt x="170" y="228"/>
                  </a:lnTo>
                  <a:lnTo>
                    <a:pt x="154" y="229"/>
                  </a:lnTo>
                  <a:lnTo>
                    <a:pt x="137" y="228"/>
                  </a:lnTo>
                  <a:lnTo>
                    <a:pt x="121" y="224"/>
                  </a:lnTo>
                  <a:lnTo>
                    <a:pt x="105" y="221"/>
                  </a:lnTo>
                  <a:lnTo>
                    <a:pt x="88" y="214"/>
                  </a:lnTo>
                  <a:lnTo>
                    <a:pt x="71" y="208"/>
                  </a:lnTo>
                  <a:lnTo>
                    <a:pt x="37" y="190"/>
                  </a:lnTo>
                  <a:lnTo>
                    <a:pt x="0" y="170"/>
                  </a:lnTo>
                  <a:lnTo>
                    <a:pt x="1" y="160"/>
                  </a:lnTo>
                  <a:lnTo>
                    <a:pt x="3" y="149"/>
                  </a:lnTo>
                  <a:lnTo>
                    <a:pt x="5" y="136"/>
                  </a:lnTo>
                  <a:lnTo>
                    <a:pt x="9" y="122"/>
                  </a:lnTo>
                  <a:lnTo>
                    <a:pt x="13" y="110"/>
                  </a:lnTo>
                  <a:lnTo>
                    <a:pt x="18" y="96"/>
                  </a:lnTo>
                  <a:lnTo>
                    <a:pt x="22" y="83"/>
                  </a:lnTo>
                  <a:lnTo>
                    <a:pt x="25" y="71"/>
                  </a:lnTo>
                  <a:lnTo>
                    <a:pt x="25" y="62"/>
                  </a:lnTo>
                  <a:lnTo>
                    <a:pt x="27" y="52"/>
                  </a:lnTo>
                  <a:lnTo>
                    <a:pt x="28" y="40"/>
                  </a:lnTo>
                  <a:lnTo>
                    <a:pt x="28" y="30"/>
                  </a:lnTo>
                  <a:lnTo>
                    <a:pt x="29" y="19"/>
                  </a:lnTo>
                  <a:lnTo>
                    <a:pt x="30" y="10"/>
                  </a:lnTo>
                  <a:lnTo>
                    <a:pt x="30" y="4"/>
                  </a:lnTo>
                  <a:lnTo>
                    <a:pt x="32" y="0"/>
                  </a:lnTo>
                  <a:lnTo>
                    <a:pt x="52" y="19"/>
                  </a:lnTo>
                  <a:lnTo>
                    <a:pt x="71" y="37"/>
                  </a:lnTo>
                  <a:lnTo>
                    <a:pt x="78" y="44"/>
                  </a:lnTo>
                  <a:lnTo>
                    <a:pt x="87" y="51"/>
                  </a:lnTo>
                  <a:lnTo>
                    <a:pt x="95" y="56"/>
                  </a:lnTo>
                  <a:lnTo>
                    <a:pt x="103" y="61"/>
                  </a:lnTo>
                  <a:lnTo>
                    <a:pt x="112" y="64"/>
                  </a:lnTo>
                  <a:lnTo>
                    <a:pt x="121" y="68"/>
                  </a:lnTo>
                  <a:lnTo>
                    <a:pt x="131" y="71"/>
                  </a:lnTo>
                  <a:lnTo>
                    <a:pt x="141" y="72"/>
                  </a:lnTo>
                  <a:lnTo>
                    <a:pt x="153" y="72"/>
                  </a:lnTo>
                  <a:lnTo>
                    <a:pt x="166" y="71"/>
                  </a:lnTo>
                  <a:lnTo>
                    <a:pt x="180" y="69"/>
                  </a:lnTo>
                  <a:lnTo>
                    <a:pt x="195" y="67"/>
                  </a:lnTo>
                  <a:lnTo>
                    <a:pt x="203" y="63"/>
                  </a:lnTo>
                  <a:lnTo>
                    <a:pt x="210" y="59"/>
                  </a:lnTo>
                  <a:lnTo>
                    <a:pt x="218" y="56"/>
                  </a:lnTo>
                  <a:lnTo>
                    <a:pt x="228" y="52"/>
                  </a:lnTo>
                  <a:lnTo>
                    <a:pt x="237" y="48"/>
                  </a:lnTo>
                  <a:lnTo>
                    <a:pt x="246" y="44"/>
                  </a:lnTo>
                  <a:lnTo>
                    <a:pt x="255" y="42"/>
                  </a:lnTo>
                  <a:lnTo>
                    <a:pt x="263" y="40"/>
                  </a:lnTo>
                  <a:lnTo>
                    <a:pt x="263" y="40"/>
                  </a:lnTo>
                  <a:lnTo>
                    <a:pt x="263" y="39"/>
                  </a:lnTo>
                  <a:lnTo>
                    <a:pt x="263" y="39"/>
                  </a:lnTo>
                  <a:lnTo>
                    <a:pt x="263" y="39"/>
                  </a:lnTo>
                  <a:lnTo>
                    <a:pt x="263" y="38"/>
                  </a:lnTo>
                  <a:lnTo>
                    <a:pt x="263" y="38"/>
                  </a:lnTo>
                  <a:lnTo>
                    <a:pt x="263" y="37"/>
                  </a:lnTo>
                  <a:lnTo>
                    <a:pt x="263" y="37"/>
                  </a:lnTo>
                  <a:lnTo>
                    <a:pt x="265" y="37"/>
                  </a:lnTo>
                  <a:lnTo>
                    <a:pt x="267" y="38"/>
                  </a:lnTo>
                  <a:lnTo>
                    <a:pt x="271" y="38"/>
                  </a:lnTo>
                  <a:lnTo>
                    <a:pt x="275" y="39"/>
                  </a:lnTo>
                  <a:lnTo>
                    <a:pt x="277" y="40"/>
                  </a:lnTo>
                  <a:lnTo>
                    <a:pt x="280" y="43"/>
                  </a:lnTo>
                  <a:lnTo>
                    <a:pt x="280" y="45"/>
                  </a:lnTo>
                  <a:lnTo>
                    <a:pt x="280" y="48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0" name="Freeform 302"/>
            <p:cNvSpPr>
              <a:spLocks/>
            </p:cNvSpPr>
            <p:nvPr/>
          </p:nvSpPr>
          <p:spPr bwMode="auto">
            <a:xfrm>
              <a:off x="4437" y="658"/>
              <a:ext cx="314" cy="442"/>
            </a:xfrm>
            <a:custGeom>
              <a:avLst/>
              <a:gdLst/>
              <a:ahLst/>
              <a:cxnLst>
                <a:cxn ang="0">
                  <a:pos x="310" y="302"/>
                </a:cxn>
                <a:cxn ang="0">
                  <a:pos x="305" y="304"/>
                </a:cxn>
                <a:cxn ang="0">
                  <a:pos x="304" y="296"/>
                </a:cxn>
                <a:cxn ang="0">
                  <a:pos x="302" y="286"/>
                </a:cxn>
                <a:cxn ang="0">
                  <a:pos x="252" y="276"/>
                </a:cxn>
                <a:cxn ang="0">
                  <a:pos x="195" y="254"/>
                </a:cxn>
                <a:cxn ang="0">
                  <a:pos x="154" y="218"/>
                </a:cxn>
                <a:cxn ang="0">
                  <a:pos x="134" y="157"/>
                </a:cxn>
                <a:cxn ang="0">
                  <a:pos x="131" y="137"/>
                </a:cxn>
                <a:cxn ang="0">
                  <a:pos x="126" y="137"/>
                </a:cxn>
                <a:cxn ang="0">
                  <a:pos x="122" y="142"/>
                </a:cxn>
                <a:cxn ang="0">
                  <a:pos x="125" y="150"/>
                </a:cxn>
                <a:cxn ang="0">
                  <a:pos x="135" y="198"/>
                </a:cxn>
                <a:cxn ang="0">
                  <a:pos x="168" y="242"/>
                </a:cxn>
                <a:cxn ang="0">
                  <a:pos x="183" y="252"/>
                </a:cxn>
                <a:cxn ang="0">
                  <a:pos x="183" y="254"/>
                </a:cxn>
                <a:cxn ang="0">
                  <a:pos x="169" y="258"/>
                </a:cxn>
                <a:cxn ang="0">
                  <a:pos x="145" y="282"/>
                </a:cxn>
                <a:cxn ang="0">
                  <a:pos x="139" y="306"/>
                </a:cxn>
                <a:cxn ang="0">
                  <a:pos x="141" y="309"/>
                </a:cxn>
                <a:cxn ang="0">
                  <a:pos x="153" y="301"/>
                </a:cxn>
                <a:cxn ang="0">
                  <a:pos x="184" y="281"/>
                </a:cxn>
                <a:cxn ang="0">
                  <a:pos x="227" y="280"/>
                </a:cxn>
                <a:cxn ang="0">
                  <a:pos x="291" y="292"/>
                </a:cxn>
                <a:cxn ang="0">
                  <a:pos x="292" y="293"/>
                </a:cxn>
                <a:cxn ang="0">
                  <a:pos x="295" y="306"/>
                </a:cxn>
                <a:cxn ang="0">
                  <a:pos x="296" y="374"/>
                </a:cxn>
                <a:cxn ang="0">
                  <a:pos x="287" y="406"/>
                </a:cxn>
                <a:cxn ang="0">
                  <a:pos x="273" y="412"/>
                </a:cxn>
                <a:cxn ang="0">
                  <a:pos x="275" y="407"/>
                </a:cxn>
                <a:cxn ang="0">
                  <a:pos x="273" y="398"/>
                </a:cxn>
                <a:cxn ang="0">
                  <a:pos x="267" y="394"/>
                </a:cxn>
                <a:cxn ang="0">
                  <a:pos x="258" y="402"/>
                </a:cxn>
                <a:cxn ang="0">
                  <a:pos x="256" y="419"/>
                </a:cxn>
                <a:cxn ang="0">
                  <a:pos x="244" y="427"/>
                </a:cxn>
                <a:cxn ang="0">
                  <a:pos x="244" y="422"/>
                </a:cxn>
                <a:cxn ang="0">
                  <a:pos x="246" y="412"/>
                </a:cxn>
                <a:cxn ang="0">
                  <a:pos x="238" y="402"/>
                </a:cxn>
                <a:cxn ang="0">
                  <a:pos x="227" y="411"/>
                </a:cxn>
                <a:cxn ang="0">
                  <a:pos x="219" y="432"/>
                </a:cxn>
                <a:cxn ang="0">
                  <a:pos x="221" y="433"/>
                </a:cxn>
                <a:cxn ang="0">
                  <a:pos x="219" y="437"/>
                </a:cxn>
                <a:cxn ang="0">
                  <a:pos x="192" y="442"/>
                </a:cxn>
                <a:cxn ang="0">
                  <a:pos x="165" y="440"/>
                </a:cxn>
                <a:cxn ang="0">
                  <a:pos x="120" y="418"/>
                </a:cxn>
                <a:cxn ang="0">
                  <a:pos x="82" y="382"/>
                </a:cxn>
                <a:cxn ang="0">
                  <a:pos x="43" y="320"/>
                </a:cxn>
                <a:cxn ang="0">
                  <a:pos x="6" y="204"/>
                </a:cxn>
                <a:cxn ang="0">
                  <a:pos x="3" y="107"/>
                </a:cxn>
                <a:cxn ang="0">
                  <a:pos x="18" y="63"/>
                </a:cxn>
                <a:cxn ang="0">
                  <a:pos x="76" y="26"/>
                </a:cxn>
                <a:cxn ang="0">
                  <a:pos x="129" y="1"/>
                </a:cxn>
                <a:cxn ang="0">
                  <a:pos x="145" y="12"/>
                </a:cxn>
                <a:cxn ang="0">
                  <a:pos x="145" y="31"/>
                </a:cxn>
                <a:cxn ang="0">
                  <a:pos x="158" y="69"/>
                </a:cxn>
                <a:cxn ang="0">
                  <a:pos x="207" y="98"/>
                </a:cxn>
                <a:cxn ang="0">
                  <a:pos x="224" y="126"/>
                </a:cxn>
                <a:cxn ang="0">
                  <a:pos x="222" y="151"/>
                </a:cxn>
                <a:cxn ang="0">
                  <a:pos x="221" y="172"/>
                </a:cxn>
                <a:cxn ang="0">
                  <a:pos x="251" y="190"/>
                </a:cxn>
                <a:cxn ang="0">
                  <a:pos x="281" y="218"/>
                </a:cxn>
                <a:cxn ang="0">
                  <a:pos x="301" y="253"/>
                </a:cxn>
                <a:cxn ang="0">
                  <a:pos x="312" y="292"/>
                </a:cxn>
              </a:cxnLst>
              <a:rect l="0" t="0" r="r" b="b"/>
              <a:pathLst>
                <a:path w="314" h="442">
                  <a:moveTo>
                    <a:pt x="314" y="302"/>
                  </a:moveTo>
                  <a:lnTo>
                    <a:pt x="312" y="302"/>
                  </a:lnTo>
                  <a:lnTo>
                    <a:pt x="311" y="302"/>
                  </a:lnTo>
                  <a:lnTo>
                    <a:pt x="310" y="302"/>
                  </a:lnTo>
                  <a:lnTo>
                    <a:pt x="309" y="302"/>
                  </a:lnTo>
                  <a:lnTo>
                    <a:pt x="307" y="304"/>
                  </a:lnTo>
                  <a:lnTo>
                    <a:pt x="306" y="304"/>
                  </a:lnTo>
                  <a:lnTo>
                    <a:pt x="305" y="304"/>
                  </a:lnTo>
                  <a:lnTo>
                    <a:pt x="304" y="304"/>
                  </a:lnTo>
                  <a:lnTo>
                    <a:pt x="304" y="301"/>
                  </a:lnTo>
                  <a:lnTo>
                    <a:pt x="304" y="298"/>
                  </a:lnTo>
                  <a:lnTo>
                    <a:pt x="304" y="296"/>
                  </a:lnTo>
                  <a:lnTo>
                    <a:pt x="302" y="293"/>
                  </a:lnTo>
                  <a:lnTo>
                    <a:pt x="302" y="291"/>
                  </a:lnTo>
                  <a:lnTo>
                    <a:pt x="302" y="288"/>
                  </a:lnTo>
                  <a:lnTo>
                    <a:pt x="302" y="286"/>
                  </a:lnTo>
                  <a:lnTo>
                    <a:pt x="302" y="283"/>
                  </a:lnTo>
                  <a:lnTo>
                    <a:pt x="285" y="281"/>
                  </a:lnTo>
                  <a:lnTo>
                    <a:pt x="268" y="278"/>
                  </a:lnTo>
                  <a:lnTo>
                    <a:pt x="252" y="276"/>
                  </a:lnTo>
                  <a:lnTo>
                    <a:pt x="237" y="272"/>
                  </a:lnTo>
                  <a:lnTo>
                    <a:pt x="223" y="267"/>
                  </a:lnTo>
                  <a:lnTo>
                    <a:pt x="209" y="262"/>
                  </a:lnTo>
                  <a:lnTo>
                    <a:pt x="195" y="254"/>
                  </a:lnTo>
                  <a:lnTo>
                    <a:pt x="184" y="247"/>
                  </a:lnTo>
                  <a:lnTo>
                    <a:pt x="173" y="239"/>
                  </a:lnTo>
                  <a:lnTo>
                    <a:pt x="163" y="229"/>
                  </a:lnTo>
                  <a:lnTo>
                    <a:pt x="154" y="218"/>
                  </a:lnTo>
                  <a:lnTo>
                    <a:pt x="146" y="205"/>
                  </a:lnTo>
                  <a:lnTo>
                    <a:pt x="141" y="191"/>
                  </a:lnTo>
                  <a:lnTo>
                    <a:pt x="136" y="175"/>
                  </a:lnTo>
                  <a:lnTo>
                    <a:pt x="134" y="157"/>
                  </a:lnTo>
                  <a:lnTo>
                    <a:pt x="134" y="138"/>
                  </a:lnTo>
                  <a:lnTo>
                    <a:pt x="132" y="138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0" y="137"/>
                  </a:lnTo>
                  <a:lnTo>
                    <a:pt x="129" y="137"/>
                  </a:lnTo>
                  <a:lnTo>
                    <a:pt x="129" y="137"/>
                  </a:lnTo>
                  <a:lnTo>
                    <a:pt x="126" y="137"/>
                  </a:lnTo>
                  <a:lnTo>
                    <a:pt x="125" y="137"/>
                  </a:lnTo>
                  <a:lnTo>
                    <a:pt x="124" y="138"/>
                  </a:lnTo>
                  <a:lnTo>
                    <a:pt x="122" y="141"/>
                  </a:lnTo>
                  <a:lnTo>
                    <a:pt x="122" y="142"/>
                  </a:lnTo>
                  <a:lnTo>
                    <a:pt x="122" y="145"/>
                  </a:lnTo>
                  <a:lnTo>
                    <a:pt x="124" y="147"/>
                  </a:lnTo>
                  <a:lnTo>
                    <a:pt x="124" y="149"/>
                  </a:lnTo>
                  <a:lnTo>
                    <a:pt x="125" y="150"/>
                  </a:lnTo>
                  <a:lnTo>
                    <a:pt x="126" y="151"/>
                  </a:lnTo>
                  <a:lnTo>
                    <a:pt x="127" y="169"/>
                  </a:lnTo>
                  <a:lnTo>
                    <a:pt x="131" y="184"/>
                  </a:lnTo>
                  <a:lnTo>
                    <a:pt x="135" y="198"/>
                  </a:lnTo>
                  <a:lnTo>
                    <a:pt x="140" y="210"/>
                  </a:lnTo>
                  <a:lnTo>
                    <a:pt x="147" y="222"/>
                  </a:lnTo>
                  <a:lnTo>
                    <a:pt x="156" y="232"/>
                  </a:lnTo>
                  <a:lnTo>
                    <a:pt x="168" y="242"/>
                  </a:lnTo>
                  <a:lnTo>
                    <a:pt x="183" y="251"/>
                  </a:lnTo>
                  <a:lnTo>
                    <a:pt x="183" y="251"/>
                  </a:lnTo>
                  <a:lnTo>
                    <a:pt x="183" y="252"/>
                  </a:lnTo>
                  <a:lnTo>
                    <a:pt x="183" y="252"/>
                  </a:lnTo>
                  <a:lnTo>
                    <a:pt x="183" y="252"/>
                  </a:lnTo>
                  <a:lnTo>
                    <a:pt x="183" y="253"/>
                  </a:lnTo>
                  <a:lnTo>
                    <a:pt x="183" y="253"/>
                  </a:lnTo>
                  <a:lnTo>
                    <a:pt x="183" y="254"/>
                  </a:lnTo>
                  <a:lnTo>
                    <a:pt x="183" y="254"/>
                  </a:lnTo>
                  <a:lnTo>
                    <a:pt x="178" y="254"/>
                  </a:lnTo>
                  <a:lnTo>
                    <a:pt x="174" y="256"/>
                  </a:lnTo>
                  <a:lnTo>
                    <a:pt x="169" y="258"/>
                  </a:lnTo>
                  <a:lnTo>
                    <a:pt x="165" y="259"/>
                  </a:lnTo>
                  <a:lnTo>
                    <a:pt x="158" y="266"/>
                  </a:lnTo>
                  <a:lnTo>
                    <a:pt x="151" y="273"/>
                  </a:lnTo>
                  <a:lnTo>
                    <a:pt x="145" y="282"/>
                  </a:lnTo>
                  <a:lnTo>
                    <a:pt x="141" y="291"/>
                  </a:lnTo>
                  <a:lnTo>
                    <a:pt x="139" y="298"/>
                  </a:lnTo>
                  <a:lnTo>
                    <a:pt x="139" y="306"/>
                  </a:lnTo>
                  <a:lnTo>
                    <a:pt x="139" y="306"/>
                  </a:lnTo>
                  <a:lnTo>
                    <a:pt x="140" y="307"/>
                  </a:lnTo>
                  <a:lnTo>
                    <a:pt x="140" y="307"/>
                  </a:lnTo>
                  <a:lnTo>
                    <a:pt x="141" y="309"/>
                  </a:lnTo>
                  <a:lnTo>
                    <a:pt x="141" y="309"/>
                  </a:lnTo>
                  <a:lnTo>
                    <a:pt x="142" y="309"/>
                  </a:lnTo>
                  <a:lnTo>
                    <a:pt x="144" y="310"/>
                  </a:lnTo>
                  <a:lnTo>
                    <a:pt x="144" y="310"/>
                  </a:lnTo>
                  <a:lnTo>
                    <a:pt x="153" y="301"/>
                  </a:lnTo>
                  <a:lnTo>
                    <a:pt x="160" y="293"/>
                  </a:lnTo>
                  <a:lnTo>
                    <a:pt x="168" y="288"/>
                  </a:lnTo>
                  <a:lnTo>
                    <a:pt x="176" y="283"/>
                  </a:lnTo>
                  <a:lnTo>
                    <a:pt x="184" y="281"/>
                  </a:lnTo>
                  <a:lnTo>
                    <a:pt x="192" y="278"/>
                  </a:lnTo>
                  <a:lnTo>
                    <a:pt x="200" y="277"/>
                  </a:lnTo>
                  <a:lnTo>
                    <a:pt x="209" y="277"/>
                  </a:lnTo>
                  <a:lnTo>
                    <a:pt x="227" y="280"/>
                  </a:lnTo>
                  <a:lnTo>
                    <a:pt x="246" y="283"/>
                  </a:lnTo>
                  <a:lnTo>
                    <a:pt x="267" y="287"/>
                  </a:lnTo>
                  <a:lnTo>
                    <a:pt x="290" y="292"/>
                  </a:lnTo>
                  <a:lnTo>
                    <a:pt x="291" y="292"/>
                  </a:lnTo>
                  <a:lnTo>
                    <a:pt x="291" y="292"/>
                  </a:lnTo>
                  <a:lnTo>
                    <a:pt x="291" y="293"/>
                  </a:lnTo>
                  <a:lnTo>
                    <a:pt x="292" y="293"/>
                  </a:lnTo>
                  <a:lnTo>
                    <a:pt x="292" y="293"/>
                  </a:lnTo>
                  <a:lnTo>
                    <a:pt x="292" y="293"/>
                  </a:lnTo>
                  <a:lnTo>
                    <a:pt x="294" y="293"/>
                  </a:lnTo>
                  <a:lnTo>
                    <a:pt x="294" y="295"/>
                  </a:lnTo>
                  <a:lnTo>
                    <a:pt x="295" y="306"/>
                  </a:lnTo>
                  <a:lnTo>
                    <a:pt x="296" y="324"/>
                  </a:lnTo>
                  <a:lnTo>
                    <a:pt x="297" y="343"/>
                  </a:lnTo>
                  <a:lnTo>
                    <a:pt x="297" y="364"/>
                  </a:lnTo>
                  <a:lnTo>
                    <a:pt x="296" y="374"/>
                  </a:lnTo>
                  <a:lnTo>
                    <a:pt x="295" y="383"/>
                  </a:lnTo>
                  <a:lnTo>
                    <a:pt x="294" y="392"/>
                  </a:lnTo>
                  <a:lnTo>
                    <a:pt x="291" y="399"/>
                  </a:lnTo>
                  <a:lnTo>
                    <a:pt x="287" y="406"/>
                  </a:lnTo>
                  <a:lnTo>
                    <a:pt x="284" y="409"/>
                  </a:lnTo>
                  <a:lnTo>
                    <a:pt x="278" y="413"/>
                  </a:lnTo>
                  <a:lnTo>
                    <a:pt x="272" y="413"/>
                  </a:lnTo>
                  <a:lnTo>
                    <a:pt x="273" y="412"/>
                  </a:lnTo>
                  <a:lnTo>
                    <a:pt x="273" y="411"/>
                  </a:lnTo>
                  <a:lnTo>
                    <a:pt x="275" y="409"/>
                  </a:lnTo>
                  <a:lnTo>
                    <a:pt x="275" y="408"/>
                  </a:lnTo>
                  <a:lnTo>
                    <a:pt x="275" y="407"/>
                  </a:lnTo>
                  <a:lnTo>
                    <a:pt x="275" y="404"/>
                  </a:lnTo>
                  <a:lnTo>
                    <a:pt x="275" y="402"/>
                  </a:lnTo>
                  <a:lnTo>
                    <a:pt x="276" y="399"/>
                  </a:lnTo>
                  <a:lnTo>
                    <a:pt x="273" y="398"/>
                  </a:lnTo>
                  <a:lnTo>
                    <a:pt x="271" y="397"/>
                  </a:lnTo>
                  <a:lnTo>
                    <a:pt x="270" y="396"/>
                  </a:lnTo>
                  <a:lnTo>
                    <a:pt x="268" y="396"/>
                  </a:lnTo>
                  <a:lnTo>
                    <a:pt x="267" y="394"/>
                  </a:lnTo>
                  <a:lnTo>
                    <a:pt x="266" y="394"/>
                  </a:lnTo>
                  <a:lnTo>
                    <a:pt x="265" y="394"/>
                  </a:lnTo>
                  <a:lnTo>
                    <a:pt x="262" y="394"/>
                  </a:lnTo>
                  <a:lnTo>
                    <a:pt x="258" y="402"/>
                  </a:lnTo>
                  <a:lnTo>
                    <a:pt x="256" y="408"/>
                  </a:lnTo>
                  <a:lnTo>
                    <a:pt x="256" y="413"/>
                  </a:lnTo>
                  <a:lnTo>
                    <a:pt x="256" y="416"/>
                  </a:lnTo>
                  <a:lnTo>
                    <a:pt x="256" y="419"/>
                  </a:lnTo>
                  <a:lnTo>
                    <a:pt x="255" y="421"/>
                  </a:lnTo>
                  <a:lnTo>
                    <a:pt x="252" y="424"/>
                  </a:lnTo>
                  <a:lnTo>
                    <a:pt x="244" y="428"/>
                  </a:lnTo>
                  <a:lnTo>
                    <a:pt x="244" y="427"/>
                  </a:lnTo>
                  <a:lnTo>
                    <a:pt x="244" y="426"/>
                  </a:lnTo>
                  <a:lnTo>
                    <a:pt x="244" y="424"/>
                  </a:lnTo>
                  <a:lnTo>
                    <a:pt x="244" y="423"/>
                  </a:lnTo>
                  <a:lnTo>
                    <a:pt x="244" y="422"/>
                  </a:lnTo>
                  <a:lnTo>
                    <a:pt x="244" y="421"/>
                  </a:lnTo>
                  <a:lnTo>
                    <a:pt x="246" y="419"/>
                  </a:lnTo>
                  <a:lnTo>
                    <a:pt x="247" y="417"/>
                  </a:lnTo>
                  <a:lnTo>
                    <a:pt x="246" y="412"/>
                  </a:lnTo>
                  <a:lnTo>
                    <a:pt x="244" y="407"/>
                  </a:lnTo>
                  <a:lnTo>
                    <a:pt x="242" y="404"/>
                  </a:lnTo>
                  <a:lnTo>
                    <a:pt x="241" y="403"/>
                  </a:lnTo>
                  <a:lnTo>
                    <a:pt x="238" y="402"/>
                  </a:lnTo>
                  <a:lnTo>
                    <a:pt x="236" y="402"/>
                  </a:lnTo>
                  <a:lnTo>
                    <a:pt x="233" y="403"/>
                  </a:lnTo>
                  <a:lnTo>
                    <a:pt x="231" y="406"/>
                  </a:lnTo>
                  <a:lnTo>
                    <a:pt x="227" y="411"/>
                  </a:lnTo>
                  <a:lnTo>
                    <a:pt x="222" y="417"/>
                  </a:lnTo>
                  <a:lnTo>
                    <a:pt x="219" y="424"/>
                  </a:lnTo>
                  <a:lnTo>
                    <a:pt x="218" y="432"/>
                  </a:lnTo>
                  <a:lnTo>
                    <a:pt x="219" y="432"/>
                  </a:lnTo>
                  <a:lnTo>
                    <a:pt x="219" y="433"/>
                  </a:lnTo>
                  <a:lnTo>
                    <a:pt x="219" y="433"/>
                  </a:lnTo>
                  <a:lnTo>
                    <a:pt x="219" y="433"/>
                  </a:lnTo>
                  <a:lnTo>
                    <a:pt x="221" y="433"/>
                  </a:lnTo>
                  <a:lnTo>
                    <a:pt x="221" y="435"/>
                  </a:lnTo>
                  <a:lnTo>
                    <a:pt x="221" y="435"/>
                  </a:lnTo>
                  <a:lnTo>
                    <a:pt x="222" y="435"/>
                  </a:lnTo>
                  <a:lnTo>
                    <a:pt x="219" y="437"/>
                  </a:lnTo>
                  <a:lnTo>
                    <a:pt x="213" y="440"/>
                  </a:lnTo>
                  <a:lnTo>
                    <a:pt x="207" y="441"/>
                  </a:lnTo>
                  <a:lnTo>
                    <a:pt x="199" y="442"/>
                  </a:lnTo>
                  <a:lnTo>
                    <a:pt x="192" y="442"/>
                  </a:lnTo>
                  <a:lnTo>
                    <a:pt x="185" y="442"/>
                  </a:lnTo>
                  <a:lnTo>
                    <a:pt x="180" y="442"/>
                  </a:lnTo>
                  <a:lnTo>
                    <a:pt x="178" y="442"/>
                  </a:lnTo>
                  <a:lnTo>
                    <a:pt x="165" y="440"/>
                  </a:lnTo>
                  <a:lnTo>
                    <a:pt x="154" y="436"/>
                  </a:lnTo>
                  <a:lnTo>
                    <a:pt x="142" y="431"/>
                  </a:lnTo>
                  <a:lnTo>
                    <a:pt x="131" y="424"/>
                  </a:lnTo>
                  <a:lnTo>
                    <a:pt x="120" y="418"/>
                  </a:lnTo>
                  <a:lnTo>
                    <a:pt x="110" y="411"/>
                  </a:lnTo>
                  <a:lnTo>
                    <a:pt x="100" y="402"/>
                  </a:lnTo>
                  <a:lnTo>
                    <a:pt x="91" y="392"/>
                  </a:lnTo>
                  <a:lnTo>
                    <a:pt x="82" y="382"/>
                  </a:lnTo>
                  <a:lnTo>
                    <a:pt x="73" y="370"/>
                  </a:lnTo>
                  <a:lnTo>
                    <a:pt x="64" y="359"/>
                  </a:lnTo>
                  <a:lnTo>
                    <a:pt x="57" y="346"/>
                  </a:lnTo>
                  <a:lnTo>
                    <a:pt x="43" y="320"/>
                  </a:lnTo>
                  <a:lnTo>
                    <a:pt x="30" y="292"/>
                  </a:lnTo>
                  <a:lnTo>
                    <a:pt x="20" y="263"/>
                  </a:lnTo>
                  <a:lnTo>
                    <a:pt x="11" y="234"/>
                  </a:lnTo>
                  <a:lnTo>
                    <a:pt x="6" y="204"/>
                  </a:lnTo>
                  <a:lnTo>
                    <a:pt x="1" y="175"/>
                  </a:lnTo>
                  <a:lnTo>
                    <a:pt x="0" y="147"/>
                  </a:lnTo>
                  <a:lnTo>
                    <a:pt x="1" y="121"/>
                  </a:lnTo>
                  <a:lnTo>
                    <a:pt x="3" y="107"/>
                  </a:lnTo>
                  <a:lnTo>
                    <a:pt x="4" y="96"/>
                  </a:lnTo>
                  <a:lnTo>
                    <a:pt x="6" y="83"/>
                  </a:lnTo>
                  <a:lnTo>
                    <a:pt x="10" y="73"/>
                  </a:lnTo>
                  <a:lnTo>
                    <a:pt x="18" y="63"/>
                  </a:lnTo>
                  <a:lnTo>
                    <a:pt x="29" y="54"/>
                  </a:lnTo>
                  <a:lnTo>
                    <a:pt x="43" y="44"/>
                  </a:lnTo>
                  <a:lnTo>
                    <a:pt x="59" y="35"/>
                  </a:lnTo>
                  <a:lnTo>
                    <a:pt x="76" y="26"/>
                  </a:lnTo>
                  <a:lnTo>
                    <a:pt x="92" y="17"/>
                  </a:lnTo>
                  <a:lnTo>
                    <a:pt x="107" y="9"/>
                  </a:lnTo>
                  <a:lnTo>
                    <a:pt x="121" y="0"/>
                  </a:lnTo>
                  <a:lnTo>
                    <a:pt x="129" y="1"/>
                  </a:lnTo>
                  <a:lnTo>
                    <a:pt x="135" y="4"/>
                  </a:lnTo>
                  <a:lnTo>
                    <a:pt x="139" y="6"/>
                  </a:lnTo>
                  <a:lnTo>
                    <a:pt x="142" y="10"/>
                  </a:lnTo>
                  <a:lnTo>
                    <a:pt x="145" y="12"/>
                  </a:lnTo>
                  <a:lnTo>
                    <a:pt x="146" y="16"/>
                  </a:lnTo>
                  <a:lnTo>
                    <a:pt x="146" y="19"/>
                  </a:lnTo>
                  <a:lnTo>
                    <a:pt x="146" y="23"/>
                  </a:lnTo>
                  <a:lnTo>
                    <a:pt x="145" y="31"/>
                  </a:lnTo>
                  <a:lnTo>
                    <a:pt x="144" y="40"/>
                  </a:lnTo>
                  <a:lnTo>
                    <a:pt x="144" y="50"/>
                  </a:lnTo>
                  <a:lnTo>
                    <a:pt x="146" y="63"/>
                  </a:lnTo>
                  <a:lnTo>
                    <a:pt x="158" y="69"/>
                  </a:lnTo>
                  <a:lnTo>
                    <a:pt x="170" y="75"/>
                  </a:lnTo>
                  <a:lnTo>
                    <a:pt x="184" y="82"/>
                  </a:lnTo>
                  <a:lnTo>
                    <a:pt x="195" y="89"/>
                  </a:lnTo>
                  <a:lnTo>
                    <a:pt x="207" y="98"/>
                  </a:lnTo>
                  <a:lnTo>
                    <a:pt x="216" y="107"/>
                  </a:lnTo>
                  <a:lnTo>
                    <a:pt x="219" y="113"/>
                  </a:lnTo>
                  <a:lnTo>
                    <a:pt x="222" y="120"/>
                  </a:lnTo>
                  <a:lnTo>
                    <a:pt x="224" y="126"/>
                  </a:lnTo>
                  <a:lnTo>
                    <a:pt x="226" y="133"/>
                  </a:lnTo>
                  <a:lnTo>
                    <a:pt x="224" y="138"/>
                  </a:lnTo>
                  <a:lnTo>
                    <a:pt x="223" y="145"/>
                  </a:lnTo>
                  <a:lnTo>
                    <a:pt x="222" y="151"/>
                  </a:lnTo>
                  <a:lnTo>
                    <a:pt x="221" y="156"/>
                  </a:lnTo>
                  <a:lnTo>
                    <a:pt x="221" y="162"/>
                  </a:lnTo>
                  <a:lnTo>
                    <a:pt x="221" y="167"/>
                  </a:lnTo>
                  <a:lnTo>
                    <a:pt x="221" y="172"/>
                  </a:lnTo>
                  <a:lnTo>
                    <a:pt x="222" y="178"/>
                  </a:lnTo>
                  <a:lnTo>
                    <a:pt x="232" y="180"/>
                  </a:lnTo>
                  <a:lnTo>
                    <a:pt x="242" y="185"/>
                  </a:lnTo>
                  <a:lnTo>
                    <a:pt x="251" y="190"/>
                  </a:lnTo>
                  <a:lnTo>
                    <a:pt x="258" y="196"/>
                  </a:lnTo>
                  <a:lnTo>
                    <a:pt x="267" y="203"/>
                  </a:lnTo>
                  <a:lnTo>
                    <a:pt x="273" y="210"/>
                  </a:lnTo>
                  <a:lnTo>
                    <a:pt x="281" y="218"/>
                  </a:lnTo>
                  <a:lnTo>
                    <a:pt x="287" y="227"/>
                  </a:lnTo>
                  <a:lnTo>
                    <a:pt x="292" y="235"/>
                  </a:lnTo>
                  <a:lnTo>
                    <a:pt x="297" y="244"/>
                  </a:lnTo>
                  <a:lnTo>
                    <a:pt x="301" y="253"/>
                  </a:lnTo>
                  <a:lnTo>
                    <a:pt x="305" y="263"/>
                  </a:lnTo>
                  <a:lnTo>
                    <a:pt x="309" y="272"/>
                  </a:lnTo>
                  <a:lnTo>
                    <a:pt x="310" y="282"/>
                  </a:lnTo>
                  <a:lnTo>
                    <a:pt x="312" y="292"/>
                  </a:lnTo>
                  <a:lnTo>
                    <a:pt x="314" y="302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" name="Freeform 303"/>
            <p:cNvSpPr>
              <a:spLocks/>
            </p:cNvSpPr>
            <p:nvPr/>
          </p:nvSpPr>
          <p:spPr bwMode="auto">
            <a:xfrm>
              <a:off x="4689" y="647"/>
              <a:ext cx="45" cy="40"/>
            </a:xfrm>
            <a:custGeom>
              <a:avLst/>
              <a:gdLst/>
              <a:ahLst/>
              <a:cxnLst>
                <a:cxn ang="0">
                  <a:pos x="45" y="18"/>
                </a:cxn>
                <a:cxn ang="0">
                  <a:pos x="40" y="30"/>
                </a:cxn>
                <a:cxn ang="0">
                  <a:pos x="37" y="36"/>
                </a:cxn>
                <a:cxn ang="0">
                  <a:pos x="33" y="39"/>
                </a:cxn>
                <a:cxn ang="0">
                  <a:pos x="30" y="40"/>
                </a:cxn>
                <a:cxn ang="0">
                  <a:pos x="28" y="40"/>
                </a:cxn>
                <a:cxn ang="0">
                  <a:pos x="25" y="40"/>
                </a:cxn>
                <a:cxn ang="0">
                  <a:pos x="19" y="39"/>
                </a:cxn>
                <a:cxn ang="0">
                  <a:pos x="13" y="35"/>
                </a:cxn>
                <a:cxn ang="0">
                  <a:pos x="6" y="30"/>
                </a:cxn>
                <a:cxn ang="0">
                  <a:pos x="0" y="25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0" y="21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0" y="18"/>
                </a:cxn>
                <a:cxn ang="0">
                  <a:pos x="4" y="15"/>
                </a:cxn>
                <a:cxn ang="0">
                  <a:pos x="8" y="11"/>
                </a:cxn>
                <a:cxn ang="0">
                  <a:pos x="11" y="7"/>
                </a:cxn>
                <a:cxn ang="0">
                  <a:pos x="16" y="5"/>
                </a:cxn>
                <a:cxn ang="0">
                  <a:pos x="20" y="2"/>
                </a:cxn>
                <a:cxn ang="0">
                  <a:pos x="26" y="1"/>
                </a:cxn>
                <a:cxn ang="0">
                  <a:pos x="32" y="0"/>
                </a:cxn>
                <a:cxn ang="0">
                  <a:pos x="38" y="0"/>
                </a:cxn>
                <a:cxn ang="0">
                  <a:pos x="40" y="2"/>
                </a:cxn>
                <a:cxn ang="0">
                  <a:pos x="42" y="5"/>
                </a:cxn>
                <a:cxn ang="0">
                  <a:pos x="43" y="6"/>
                </a:cxn>
                <a:cxn ang="0">
                  <a:pos x="44" y="8"/>
                </a:cxn>
                <a:cxn ang="0">
                  <a:pos x="44" y="11"/>
                </a:cxn>
                <a:cxn ang="0">
                  <a:pos x="44" y="13"/>
                </a:cxn>
                <a:cxn ang="0">
                  <a:pos x="45" y="16"/>
                </a:cxn>
                <a:cxn ang="0">
                  <a:pos x="45" y="18"/>
                </a:cxn>
              </a:cxnLst>
              <a:rect l="0" t="0" r="r" b="b"/>
              <a:pathLst>
                <a:path w="45" h="40">
                  <a:moveTo>
                    <a:pt x="45" y="18"/>
                  </a:moveTo>
                  <a:lnTo>
                    <a:pt x="40" y="30"/>
                  </a:lnTo>
                  <a:lnTo>
                    <a:pt x="37" y="36"/>
                  </a:lnTo>
                  <a:lnTo>
                    <a:pt x="33" y="39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5" y="40"/>
                  </a:lnTo>
                  <a:lnTo>
                    <a:pt x="19" y="39"/>
                  </a:lnTo>
                  <a:lnTo>
                    <a:pt x="13" y="35"/>
                  </a:lnTo>
                  <a:lnTo>
                    <a:pt x="6" y="30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6" y="5"/>
                  </a:lnTo>
                  <a:lnTo>
                    <a:pt x="20" y="2"/>
                  </a:lnTo>
                  <a:lnTo>
                    <a:pt x="26" y="1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2" y="5"/>
                  </a:lnTo>
                  <a:lnTo>
                    <a:pt x="43" y="6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3"/>
                  </a:lnTo>
                  <a:lnTo>
                    <a:pt x="45" y="16"/>
                  </a:lnTo>
                  <a:lnTo>
                    <a:pt x="45" y="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" name="Freeform 304"/>
            <p:cNvSpPr>
              <a:spLocks/>
            </p:cNvSpPr>
            <p:nvPr/>
          </p:nvSpPr>
          <p:spPr bwMode="auto">
            <a:xfrm>
              <a:off x="4684" y="426"/>
              <a:ext cx="49" cy="66"/>
            </a:xfrm>
            <a:custGeom>
              <a:avLst/>
              <a:gdLst/>
              <a:ahLst/>
              <a:cxnLst>
                <a:cxn ang="0">
                  <a:pos x="49" y="37"/>
                </a:cxn>
                <a:cxn ang="0">
                  <a:pos x="45" y="48"/>
                </a:cxn>
                <a:cxn ang="0">
                  <a:pos x="42" y="57"/>
                </a:cxn>
                <a:cxn ang="0">
                  <a:pos x="37" y="62"/>
                </a:cxn>
                <a:cxn ang="0">
                  <a:pos x="31" y="64"/>
                </a:cxn>
                <a:cxn ang="0">
                  <a:pos x="25" y="66"/>
                </a:cxn>
                <a:cxn ang="0">
                  <a:pos x="19" y="64"/>
                </a:cxn>
                <a:cxn ang="0">
                  <a:pos x="14" y="60"/>
                </a:cxn>
                <a:cxn ang="0">
                  <a:pos x="9" y="55"/>
                </a:cxn>
                <a:cxn ang="0">
                  <a:pos x="5" y="50"/>
                </a:cxn>
                <a:cxn ang="0">
                  <a:pos x="1" y="43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1" y="20"/>
                </a:cxn>
                <a:cxn ang="0">
                  <a:pos x="5" y="14"/>
                </a:cxn>
                <a:cxn ang="0">
                  <a:pos x="13" y="6"/>
                </a:cxn>
                <a:cxn ang="0">
                  <a:pos x="21" y="0"/>
                </a:cxn>
                <a:cxn ang="0">
                  <a:pos x="29" y="1"/>
                </a:cxn>
                <a:cxn ang="0">
                  <a:pos x="34" y="4"/>
                </a:cxn>
                <a:cxn ang="0">
                  <a:pos x="39" y="8"/>
                </a:cxn>
                <a:cxn ang="0">
                  <a:pos x="43" y="13"/>
                </a:cxn>
                <a:cxn ang="0">
                  <a:pos x="45" y="18"/>
                </a:cxn>
                <a:cxn ang="0">
                  <a:pos x="48" y="24"/>
                </a:cxn>
                <a:cxn ang="0">
                  <a:pos x="48" y="30"/>
                </a:cxn>
                <a:cxn ang="0">
                  <a:pos x="49" y="37"/>
                </a:cxn>
              </a:cxnLst>
              <a:rect l="0" t="0" r="r" b="b"/>
              <a:pathLst>
                <a:path w="49" h="66">
                  <a:moveTo>
                    <a:pt x="49" y="37"/>
                  </a:moveTo>
                  <a:lnTo>
                    <a:pt x="45" y="48"/>
                  </a:lnTo>
                  <a:lnTo>
                    <a:pt x="42" y="57"/>
                  </a:lnTo>
                  <a:lnTo>
                    <a:pt x="37" y="62"/>
                  </a:lnTo>
                  <a:lnTo>
                    <a:pt x="31" y="64"/>
                  </a:lnTo>
                  <a:lnTo>
                    <a:pt x="25" y="66"/>
                  </a:lnTo>
                  <a:lnTo>
                    <a:pt x="19" y="64"/>
                  </a:lnTo>
                  <a:lnTo>
                    <a:pt x="14" y="60"/>
                  </a:lnTo>
                  <a:lnTo>
                    <a:pt x="9" y="55"/>
                  </a:lnTo>
                  <a:lnTo>
                    <a:pt x="5" y="50"/>
                  </a:lnTo>
                  <a:lnTo>
                    <a:pt x="1" y="43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5" y="14"/>
                  </a:lnTo>
                  <a:lnTo>
                    <a:pt x="13" y="6"/>
                  </a:lnTo>
                  <a:lnTo>
                    <a:pt x="21" y="0"/>
                  </a:lnTo>
                  <a:lnTo>
                    <a:pt x="29" y="1"/>
                  </a:lnTo>
                  <a:lnTo>
                    <a:pt x="34" y="4"/>
                  </a:lnTo>
                  <a:lnTo>
                    <a:pt x="39" y="8"/>
                  </a:lnTo>
                  <a:lnTo>
                    <a:pt x="43" y="13"/>
                  </a:lnTo>
                  <a:lnTo>
                    <a:pt x="45" y="18"/>
                  </a:lnTo>
                  <a:lnTo>
                    <a:pt x="48" y="24"/>
                  </a:lnTo>
                  <a:lnTo>
                    <a:pt x="48" y="30"/>
                  </a:lnTo>
                  <a:lnTo>
                    <a:pt x="49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" name="Freeform 305"/>
            <p:cNvSpPr>
              <a:spLocks/>
            </p:cNvSpPr>
            <p:nvPr/>
          </p:nvSpPr>
          <p:spPr bwMode="auto">
            <a:xfrm>
              <a:off x="4692" y="436"/>
              <a:ext cx="32" cy="45"/>
            </a:xfrm>
            <a:custGeom>
              <a:avLst/>
              <a:gdLst/>
              <a:ahLst/>
              <a:cxnLst>
                <a:cxn ang="0">
                  <a:pos x="32" y="33"/>
                </a:cxn>
                <a:cxn ang="0">
                  <a:pos x="29" y="39"/>
                </a:cxn>
                <a:cxn ang="0">
                  <a:pos x="25" y="43"/>
                </a:cxn>
                <a:cxn ang="0">
                  <a:pos x="21" y="45"/>
                </a:cxn>
                <a:cxn ang="0">
                  <a:pos x="16" y="45"/>
                </a:cxn>
                <a:cxn ang="0">
                  <a:pos x="12" y="44"/>
                </a:cxn>
                <a:cxn ang="0">
                  <a:pos x="8" y="42"/>
                </a:cxn>
                <a:cxn ang="0">
                  <a:pos x="6" y="39"/>
                </a:cxn>
                <a:cxn ang="0">
                  <a:pos x="3" y="34"/>
                </a:cxn>
                <a:cxn ang="0">
                  <a:pos x="1" y="29"/>
                </a:cxn>
                <a:cxn ang="0">
                  <a:pos x="0" y="24"/>
                </a:cxn>
                <a:cxn ang="0">
                  <a:pos x="0" y="19"/>
                </a:cxn>
                <a:cxn ang="0">
                  <a:pos x="1" y="14"/>
                </a:cxn>
                <a:cxn ang="0">
                  <a:pos x="3" y="9"/>
                </a:cxn>
                <a:cxn ang="0">
                  <a:pos x="7" y="5"/>
                </a:cxn>
                <a:cxn ang="0">
                  <a:pos x="12" y="3"/>
                </a:cxn>
                <a:cxn ang="0">
                  <a:pos x="20" y="0"/>
                </a:cxn>
                <a:cxn ang="0">
                  <a:pos x="22" y="3"/>
                </a:cxn>
                <a:cxn ang="0">
                  <a:pos x="22" y="5"/>
                </a:cxn>
                <a:cxn ang="0">
                  <a:pos x="22" y="9"/>
                </a:cxn>
                <a:cxn ang="0">
                  <a:pos x="22" y="11"/>
                </a:cxn>
                <a:cxn ang="0">
                  <a:pos x="22" y="14"/>
                </a:cxn>
                <a:cxn ang="0">
                  <a:pos x="21" y="16"/>
                </a:cxn>
                <a:cxn ang="0">
                  <a:pos x="21" y="19"/>
                </a:cxn>
                <a:cxn ang="0">
                  <a:pos x="21" y="22"/>
                </a:cxn>
                <a:cxn ang="0">
                  <a:pos x="21" y="22"/>
                </a:cxn>
                <a:cxn ang="0">
                  <a:pos x="22" y="23"/>
                </a:cxn>
                <a:cxn ang="0">
                  <a:pos x="22" y="23"/>
                </a:cxn>
                <a:cxn ang="0">
                  <a:pos x="23" y="24"/>
                </a:cxn>
                <a:cxn ang="0">
                  <a:pos x="25" y="24"/>
                </a:cxn>
                <a:cxn ang="0">
                  <a:pos x="26" y="24"/>
                </a:cxn>
                <a:cxn ang="0">
                  <a:pos x="29" y="25"/>
                </a:cxn>
                <a:cxn ang="0">
                  <a:pos x="31" y="25"/>
                </a:cxn>
                <a:cxn ang="0">
                  <a:pos x="31" y="27"/>
                </a:cxn>
                <a:cxn ang="0">
                  <a:pos x="31" y="28"/>
                </a:cxn>
                <a:cxn ang="0">
                  <a:pos x="31" y="28"/>
                </a:cxn>
                <a:cxn ang="0">
                  <a:pos x="31" y="29"/>
                </a:cxn>
                <a:cxn ang="0">
                  <a:pos x="31" y="30"/>
                </a:cxn>
                <a:cxn ang="0">
                  <a:pos x="31" y="30"/>
                </a:cxn>
                <a:cxn ang="0">
                  <a:pos x="31" y="32"/>
                </a:cxn>
                <a:cxn ang="0">
                  <a:pos x="32" y="33"/>
                </a:cxn>
              </a:cxnLst>
              <a:rect l="0" t="0" r="r" b="b"/>
              <a:pathLst>
                <a:path w="32" h="45">
                  <a:moveTo>
                    <a:pt x="32" y="33"/>
                  </a:moveTo>
                  <a:lnTo>
                    <a:pt x="29" y="39"/>
                  </a:lnTo>
                  <a:lnTo>
                    <a:pt x="25" y="43"/>
                  </a:lnTo>
                  <a:lnTo>
                    <a:pt x="21" y="45"/>
                  </a:lnTo>
                  <a:lnTo>
                    <a:pt x="16" y="45"/>
                  </a:lnTo>
                  <a:lnTo>
                    <a:pt x="12" y="44"/>
                  </a:lnTo>
                  <a:lnTo>
                    <a:pt x="8" y="42"/>
                  </a:lnTo>
                  <a:lnTo>
                    <a:pt x="6" y="39"/>
                  </a:lnTo>
                  <a:lnTo>
                    <a:pt x="3" y="34"/>
                  </a:lnTo>
                  <a:lnTo>
                    <a:pt x="1" y="29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3" y="9"/>
                  </a:lnTo>
                  <a:lnTo>
                    <a:pt x="7" y="5"/>
                  </a:lnTo>
                  <a:lnTo>
                    <a:pt x="12" y="3"/>
                  </a:lnTo>
                  <a:lnTo>
                    <a:pt x="20" y="0"/>
                  </a:lnTo>
                  <a:lnTo>
                    <a:pt x="22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11"/>
                  </a:lnTo>
                  <a:lnTo>
                    <a:pt x="22" y="14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3" y="24"/>
                  </a:lnTo>
                  <a:lnTo>
                    <a:pt x="25" y="24"/>
                  </a:lnTo>
                  <a:lnTo>
                    <a:pt x="26" y="24"/>
                  </a:lnTo>
                  <a:lnTo>
                    <a:pt x="29" y="25"/>
                  </a:lnTo>
                  <a:lnTo>
                    <a:pt x="31" y="25"/>
                  </a:lnTo>
                  <a:lnTo>
                    <a:pt x="31" y="27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2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" name="Freeform 306"/>
            <p:cNvSpPr>
              <a:spLocks/>
            </p:cNvSpPr>
            <p:nvPr/>
          </p:nvSpPr>
          <p:spPr bwMode="auto">
            <a:xfrm>
              <a:off x="4588" y="668"/>
              <a:ext cx="131" cy="194"/>
            </a:xfrm>
            <a:custGeom>
              <a:avLst/>
              <a:gdLst/>
              <a:ahLst/>
              <a:cxnLst>
                <a:cxn ang="0">
                  <a:pos x="131" y="194"/>
                </a:cxn>
                <a:cxn ang="0">
                  <a:pos x="127" y="193"/>
                </a:cxn>
                <a:cxn ang="0">
                  <a:pos x="121" y="188"/>
                </a:cxn>
                <a:cxn ang="0">
                  <a:pos x="112" y="183"/>
                </a:cxn>
                <a:cxn ang="0">
                  <a:pos x="104" y="175"/>
                </a:cxn>
                <a:cxn ang="0">
                  <a:pos x="93" y="168"/>
                </a:cxn>
                <a:cxn ang="0">
                  <a:pos x="86" y="160"/>
                </a:cxn>
                <a:cxn ang="0">
                  <a:pos x="81" y="154"/>
                </a:cxn>
                <a:cxn ang="0">
                  <a:pos x="78" y="150"/>
                </a:cxn>
                <a:cxn ang="0">
                  <a:pos x="80" y="139"/>
                </a:cxn>
                <a:cxn ang="0">
                  <a:pos x="81" y="128"/>
                </a:cxn>
                <a:cxn ang="0">
                  <a:pos x="81" y="118"/>
                </a:cxn>
                <a:cxn ang="0">
                  <a:pos x="80" y="111"/>
                </a:cxn>
                <a:cxn ang="0">
                  <a:pos x="78" y="103"/>
                </a:cxn>
                <a:cxn ang="0">
                  <a:pos x="75" y="96"/>
                </a:cxn>
                <a:cxn ang="0">
                  <a:pos x="72" y="91"/>
                </a:cxn>
                <a:cxn ang="0">
                  <a:pos x="67" y="84"/>
                </a:cxn>
                <a:cxn ang="0">
                  <a:pos x="56" y="74"/>
                </a:cxn>
                <a:cxn ang="0">
                  <a:pos x="41" y="65"/>
                </a:cxn>
                <a:cxn ang="0">
                  <a:pos x="24" y="57"/>
                </a:cxn>
                <a:cxn ang="0">
                  <a:pos x="4" y="47"/>
                </a:cxn>
                <a:cxn ang="0">
                  <a:pos x="3" y="42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25"/>
                </a:cxn>
                <a:cxn ang="0">
                  <a:pos x="0" y="19"/>
                </a:cxn>
                <a:cxn ang="0">
                  <a:pos x="0" y="14"/>
                </a:cxn>
                <a:cxn ang="0">
                  <a:pos x="2" y="7"/>
                </a:cxn>
                <a:cxn ang="0">
                  <a:pos x="2" y="0"/>
                </a:cxn>
                <a:cxn ang="0">
                  <a:pos x="12" y="5"/>
                </a:cxn>
                <a:cxn ang="0">
                  <a:pos x="20" y="10"/>
                </a:cxn>
                <a:cxn ang="0">
                  <a:pos x="29" y="16"/>
                </a:cxn>
                <a:cxn ang="0">
                  <a:pos x="39" y="24"/>
                </a:cxn>
                <a:cxn ang="0">
                  <a:pos x="47" y="31"/>
                </a:cxn>
                <a:cxn ang="0">
                  <a:pos x="56" y="40"/>
                </a:cxn>
                <a:cxn ang="0">
                  <a:pos x="63" y="49"/>
                </a:cxn>
                <a:cxn ang="0">
                  <a:pos x="71" y="58"/>
                </a:cxn>
                <a:cxn ang="0">
                  <a:pos x="78" y="67"/>
                </a:cxn>
                <a:cxn ang="0">
                  <a:pos x="85" y="77"/>
                </a:cxn>
                <a:cxn ang="0">
                  <a:pos x="90" y="87"/>
                </a:cxn>
                <a:cxn ang="0">
                  <a:pos x="95" y="98"/>
                </a:cxn>
                <a:cxn ang="0">
                  <a:pos x="99" y="108"/>
                </a:cxn>
                <a:cxn ang="0">
                  <a:pos x="102" y="118"/>
                </a:cxn>
                <a:cxn ang="0">
                  <a:pos x="105" y="130"/>
                </a:cxn>
                <a:cxn ang="0">
                  <a:pos x="106" y="140"/>
                </a:cxn>
                <a:cxn ang="0">
                  <a:pos x="111" y="145"/>
                </a:cxn>
                <a:cxn ang="0">
                  <a:pos x="115" y="151"/>
                </a:cxn>
                <a:cxn ang="0">
                  <a:pos x="119" y="157"/>
                </a:cxn>
                <a:cxn ang="0">
                  <a:pos x="122" y="165"/>
                </a:cxn>
                <a:cxn ang="0">
                  <a:pos x="125" y="173"/>
                </a:cxn>
                <a:cxn ang="0">
                  <a:pos x="127" y="180"/>
                </a:cxn>
                <a:cxn ang="0">
                  <a:pos x="130" y="186"/>
                </a:cxn>
                <a:cxn ang="0">
                  <a:pos x="131" y="194"/>
                </a:cxn>
              </a:cxnLst>
              <a:rect l="0" t="0" r="r" b="b"/>
              <a:pathLst>
                <a:path w="131" h="194">
                  <a:moveTo>
                    <a:pt x="131" y="194"/>
                  </a:moveTo>
                  <a:lnTo>
                    <a:pt x="127" y="193"/>
                  </a:lnTo>
                  <a:lnTo>
                    <a:pt x="121" y="188"/>
                  </a:lnTo>
                  <a:lnTo>
                    <a:pt x="112" y="183"/>
                  </a:lnTo>
                  <a:lnTo>
                    <a:pt x="104" y="175"/>
                  </a:lnTo>
                  <a:lnTo>
                    <a:pt x="93" y="168"/>
                  </a:lnTo>
                  <a:lnTo>
                    <a:pt x="86" y="160"/>
                  </a:lnTo>
                  <a:lnTo>
                    <a:pt x="81" y="154"/>
                  </a:lnTo>
                  <a:lnTo>
                    <a:pt x="78" y="150"/>
                  </a:lnTo>
                  <a:lnTo>
                    <a:pt x="80" y="139"/>
                  </a:lnTo>
                  <a:lnTo>
                    <a:pt x="81" y="128"/>
                  </a:lnTo>
                  <a:lnTo>
                    <a:pt x="81" y="118"/>
                  </a:lnTo>
                  <a:lnTo>
                    <a:pt x="80" y="111"/>
                  </a:lnTo>
                  <a:lnTo>
                    <a:pt x="78" y="103"/>
                  </a:lnTo>
                  <a:lnTo>
                    <a:pt x="75" y="96"/>
                  </a:lnTo>
                  <a:lnTo>
                    <a:pt x="72" y="91"/>
                  </a:lnTo>
                  <a:lnTo>
                    <a:pt x="67" y="84"/>
                  </a:lnTo>
                  <a:lnTo>
                    <a:pt x="56" y="74"/>
                  </a:lnTo>
                  <a:lnTo>
                    <a:pt x="41" y="65"/>
                  </a:lnTo>
                  <a:lnTo>
                    <a:pt x="24" y="57"/>
                  </a:lnTo>
                  <a:lnTo>
                    <a:pt x="4" y="47"/>
                  </a:lnTo>
                  <a:lnTo>
                    <a:pt x="3" y="42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2" y="7"/>
                  </a:lnTo>
                  <a:lnTo>
                    <a:pt x="2" y="0"/>
                  </a:lnTo>
                  <a:lnTo>
                    <a:pt x="12" y="5"/>
                  </a:lnTo>
                  <a:lnTo>
                    <a:pt x="20" y="10"/>
                  </a:lnTo>
                  <a:lnTo>
                    <a:pt x="29" y="16"/>
                  </a:lnTo>
                  <a:lnTo>
                    <a:pt x="39" y="24"/>
                  </a:lnTo>
                  <a:lnTo>
                    <a:pt x="47" y="31"/>
                  </a:lnTo>
                  <a:lnTo>
                    <a:pt x="56" y="40"/>
                  </a:lnTo>
                  <a:lnTo>
                    <a:pt x="63" y="49"/>
                  </a:lnTo>
                  <a:lnTo>
                    <a:pt x="71" y="58"/>
                  </a:lnTo>
                  <a:lnTo>
                    <a:pt x="78" y="67"/>
                  </a:lnTo>
                  <a:lnTo>
                    <a:pt x="85" y="77"/>
                  </a:lnTo>
                  <a:lnTo>
                    <a:pt x="90" y="87"/>
                  </a:lnTo>
                  <a:lnTo>
                    <a:pt x="95" y="98"/>
                  </a:lnTo>
                  <a:lnTo>
                    <a:pt x="99" y="108"/>
                  </a:lnTo>
                  <a:lnTo>
                    <a:pt x="102" y="118"/>
                  </a:lnTo>
                  <a:lnTo>
                    <a:pt x="105" y="130"/>
                  </a:lnTo>
                  <a:lnTo>
                    <a:pt x="106" y="140"/>
                  </a:lnTo>
                  <a:lnTo>
                    <a:pt x="111" y="145"/>
                  </a:lnTo>
                  <a:lnTo>
                    <a:pt x="115" y="151"/>
                  </a:lnTo>
                  <a:lnTo>
                    <a:pt x="119" y="157"/>
                  </a:lnTo>
                  <a:lnTo>
                    <a:pt x="122" y="165"/>
                  </a:lnTo>
                  <a:lnTo>
                    <a:pt x="125" y="173"/>
                  </a:lnTo>
                  <a:lnTo>
                    <a:pt x="127" y="180"/>
                  </a:lnTo>
                  <a:lnTo>
                    <a:pt x="130" y="186"/>
                  </a:lnTo>
                  <a:lnTo>
                    <a:pt x="131" y="194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5" name="Freeform 307"/>
            <p:cNvSpPr>
              <a:spLocks/>
            </p:cNvSpPr>
            <p:nvPr/>
          </p:nvSpPr>
          <p:spPr bwMode="auto">
            <a:xfrm>
              <a:off x="4699" y="1062"/>
              <a:ext cx="6" cy="8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5" y="7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3" y="8"/>
                </a:cxn>
                <a:cxn ang="0">
                  <a:pos x="3" y="8"/>
                </a:cxn>
                <a:cxn ang="0">
                  <a:pos x="1" y="8"/>
                </a:cxn>
                <a:cxn ang="0">
                  <a:pos x="1" y="8"/>
                </a:cxn>
                <a:cxn ang="0">
                  <a:pos x="0" y="8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6" y="5"/>
                </a:cxn>
                <a:cxn ang="0">
                  <a:pos x="6" y="7"/>
                </a:cxn>
                <a:cxn ang="0">
                  <a:pos x="6" y="7"/>
                </a:cxn>
              </a:cxnLst>
              <a:rect l="0" t="0" r="r" b="b"/>
              <a:pathLst>
                <a:path w="6" h="8">
                  <a:moveTo>
                    <a:pt x="6" y="7"/>
                  </a:moveTo>
                  <a:lnTo>
                    <a:pt x="5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7"/>
                  </a:lnTo>
                  <a:lnTo>
                    <a:pt x="6" y="7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" name="Freeform 308"/>
            <p:cNvSpPr>
              <a:spLocks/>
            </p:cNvSpPr>
            <p:nvPr/>
          </p:nvSpPr>
          <p:spPr bwMode="auto">
            <a:xfrm>
              <a:off x="4563" y="1515"/>
              <a:ext cx="141" cy="88"/>
            </a:xfrm>
            <a:custGeom>
              <a:avLst/>
              <a:gdLst/>
              <a:ahLst/>
              <a:cxnLst>
                <a:cxn ang="0">
                  <a:pos x="141" y="25"/>
                </a:cxn>
                <a:cxn ang="0">
                  <a:pos x="135" y="46"/>
                </a:cxn>
                <a:cxn ang="0">
                  <a:pos x="130" y="63"/>
                </a:cxn>
                <a:cxn ang="0">
                  <a:pos x="126" y="68"/>
                </a:cxn>
                <a:cxn ang="0">
                  <a:pos x="122" y="73"/>
                </a:cxn>
                <a:cxn ang="0">
                  <a:pos x="118" y="77"/>
                </a:cxn>
                <a:cxn ang="0">
                  <a:pos x="113" y="79"/>
                </a:cxn>
                <a:cxn ang="0">
                  <a:pos x="102" y="83"/>
                </a:cxn>
                <a:cxn ang="0">
                  <a:pos x="88" y="84"/>
                </a:cxn>
                <a:cxn ang="0">
                  <a:pos x="71" y="85"/>
                </a:cxn>
                <a:cxn ang="0">
                  <a:pos x="48" y="88"/>
                </a:cxn>
                <a:cxn ang="0">
                  <a:pos x="38" y="87"/>
                </a:cxn>
                <a:cxn ang="0">
                  <a:pos x="30" y="84"/>
                </a:cxn>
                <a:cxn ang="0">
                  <a:pos x="23" y="82"/>
                </a:cxn>
                <a:cxn ang="0">
                  <a:pos x="18" y="78"/>
                </a:cxn>
                <a:cxn ang="0">
                  <a:pos x="13" y="74"/>
                </a:cxn>
                <a:cxn ang="0">
                  <a:pos x="9" y="69"/>
                </a:cxn>
                <a:cxn ang="0">
                  <a:pos x="5" y="65"/>
                </a:cxn>
                <a:cxn ang="0">
                  <a:pos x="3" y="59"/>
                </a:cxn>
                <a:cxn ang="0">
                  <a:pos x="0" y="46"/>
                </a:cxn>
                <a:cxn ang="0">
                  <a:pos x="0" y="32"/>
                </a:cxn>
                <a:cxn ang="0">
                  <a:pos x="1" y="17"/>
                </a:cxn>
                <a:cxn ang="0">
                  <a:pos x="3" y="0"/>
                </a:cxn>
                <a:cxn ang="0">
                  <a:pos x="19" y="6"/>
                </a:cxn>
                <a:cxn ang="0">
                  <a:pos x="32" y="10"/>
                </a:cxn>
                <a:cxn ang="0">
                  <a:pos x="42" y="14"/>
                </a:cxn>
                <a:cxn ang="0">
                  <a:pos x="52" y="17"/>
                </a:cxn>
                <a:cxn ang="0">
                  <a:pos x="61" y="21"/>
                </a:cxn>
                <a:cxn ang="0">
                  <a:pos x="71" y="25"/>
                </a:cxn>
                <a:cxn ang="0">
                  <a:pos x="82" y="29"/>
                </a:cxn>
                <a:cxn ang="0">
                  <a:pos x="97" y="35"/>
                </a:cxn>
                <a:cxn ang="0">
                  <a:pos x="102" y="35"/>
                </a:cxn>
                <a:cxn ang="0">
                  <a:pos x="107" y="34"/>
                </a:cxn>
                <a:cxn ang="0">
                  <a:pos x="112" y="31"/>
                </a:cxn>
                <a:cxn ang="0">
                  <a:pos x="117" y="29"/>
                </a:cxn>
                <a:cxn ang="0">
                  <a:pos x="124" y="26"/>
                </a:cxn>
                <a:cxn ang="0">
                  <a:pos x="129" y="22"/>
                </a:cxn>
                <a:cxn ang="0">
                  <a:pos x="134" y="20"/>
                </a:cxn>
                <a:cxn ang="0">
                  <a:pos x="140" y="16"/>
                </a:cxn>
                <a:cxn ang="0">
                  <a:pos x="140" y="17"/>
                </a:cxn>
                <a:cxn ang="0">
                  <a:pos x="140" y="19"/>
                </a:cxn>
                <a:cxn ang="0">
                  <a:pos x="140" y="20"/>
                </a:cxn>
                <a:cxn ang="0">
                  <a:pos x="140" y="21"/>
                </a:cxn>
                <a:cxn ang="0">
                  <a:pos x="140" y="21"/>
                </a:cxn>
                <a:cxn ang="0">
                  <a:pos x="140" y="22"/>
                </a:cxn>
                <a:cxn ang="0">
                  <a:pos x="141" y="24"/>
                </a:cxn>
                <a:cxn ang="0">
                  <a:pos x="141" y="25"/>
                </a:cxn>
              </a:cxnLst>
              <a:rect l="0" t="0" r="r" b="b"/>
              <a:pathLst>
                <a:path w="141" h="88">
                  <a:moveTo>
                    <a:pt x="141" y="25"/>
                  </a:moveTo>
                  <a:lnTo>
                    <a:pt x="135" y="46"/>
                  </a:lnTo>
                  <a:lnTo>
                    <a:pt x="130" y="63"/>
                  </a:lnTo>
                  <a:lnTo>
                    <a:pt x="126" y="68"/>
                  </a:lnTo>
                  <a:lnTo>
                    <a:pt x="122" y="73"/>
                  </a:lnTo>
                  <a:lnTo>
                    <a:pt x="118" y="77"/>
                  </a:lnTo>
                  <a:lnTo>
                    <a:pt x="113" y="79"/>
                  </a:lnTo>
                  <a:lnTo>
                    <a:pt x="102" y="83"/>
                  </a:lnTo>
                  <a:lnTo>
                    <a:pt x="88" y="84"/>
                  </a:lnTo>
                  <a:lnTo>
                    <a:pt x="71" y="85"/>
                  </a:lnTo>
                  <a:lnTo>
                    <a:pt x="48" y="88"/>
                  </a:lnTo>
                  <a:lnTo>
                    <a:pt x="38" y="87"/>
                  </a:lnTo>
                  <a:lnTo>
                    <a:pt x="30" y="84"/>
                  </a:lnTo>
                  <a:lnTo>
                    <a:pt x="23" y="82"/>
                  </a:lnTo>
                  <a:lnTo>
                    <a:pt x="18" y="78"/>
                  </a:lnTo>
                  <a:lnTo>
                    <a:pt x="13" y="74"/>
                  </a:lnTo>
                  <a:lnTo>
                    <a:pt x="9" y="69"/>
                  </a:lnTo>
                  <a:lnTo>
                    <a:pt x="5" y="65"/>
                  </a:lnTo>
                  <a:lnTo>
                    <a:pt x="3" y="59"/>
                  </a:lnTo>
                  <a:lnTo>
                    <a:pt x="0" y="46"/>
                  </a:lnTo>
                  <a:lnTo>
                    <a:pt x="0" y="32"/>
                  </a:lnTo>
                  <a:lnTo>
                    <a:pt x="1" y="17"/>
                  </a:lnTo>
                  <a:lnTo>
                    <a:pt x="3" y="0"/>
                  </a:lnTo>
                  <a:lnTo>
                    <a:pt x="19" y="6"/>
                  </a:lnTo>
                  <a:lnTo>
                    <a:pt x="32" y="10"/>
                  </a:lnTo>
                  <a:lnTo>
                    <a:pt x="42" y="14"/>
                  </a:lnTo>
                  <a:lnTo>
                    <a:pt x="52" y="17"/>
                  </a:lnTo>
                  <a:lnTo>
                    <a:pt x="61" y="21"/>
                  </a:lnTo>
                  <a:lnTo>
                    <a:pt x="71" y="25"/>
                  </a:lnTo>
                  <a:lnTo>
                    <a:pt x="82" y="29"/>
                  </a:lnTo>
                  <a:lnTo>
                    <a:pt x="97" y="35"/>
                  </a:lnTo>
                  <a:lnTo>
                    <a:pt x="102" y="35"/>
                  </a:lnTo>
                  <a:lnTo>
                    <a:pt x="107" y="34"/>
                  </a:lnTo>
                  <a:lnTo>
                    <a:pt x="112" y="31"/>
                  </a:lnTo>
                  <a:lnTo>
                    <a:pt x="117" y="29"/>
                  </a:lnTo>
                  <a:lnTo>
                    <a:pt x="124" y="26"/>
                  </a:lnTo>
                  <a:lnTo>
                    <a:pt x="129" y="22"/>
                  </a:lnTo>
                  <a:lnTo>
                    <a:pt x="134" y="20"/>
                  </a:lnTo>
                  <a:lnTo>
                    <a:pt x="140" y="16"/>
                  </a:lnTo>
                  <a:lnTo>
                    <a:pt x="140" y="17"/>
                  </a:lnTo>
                  <a:lnTo>
                    <a:pt x="140" y="19"/>
                  </a:lnTo>
                  <a:lnTo>
                    <a:pt x="140" y="20"/>
                  </a:lnTo>
                  <a:lnTo>
                    <a:pt x="140" y="21"/>
                  </a:lnTo>
                  <a:lnTo>
                    <a:pt x="140" y="21"/>
                  </a:lnTo>
                  <a:lnTo>
                    <a:pt x="140" y="22"/>
                  </a:lnTo>
                  <a:lnTo>
                    <a:pt x="141" y="24"/>
                  </a:lnTo>
                  <a:lnTo>
                    <a:pt x="141" y="25"/>
                  </a:lnTo>
                  <a:close/>
                </a:path>
              </a:pathLst>
            </a:custGeom>
            <a:solidFill>
              <a:srgbClr val="FF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" name="Freeform 309"/>
            <p:cNvSpPr>
              <a:spLocks/>
            </p:cNvSpPr>
            <p:nvPr/>
          </p:nvSpPr>
          <p:spPr bwMode="auto">
            <a:xfrm>
              <a:off x="4663" y="678"/>
              <a:ext cx="35" cy="67"/>
            </a:xfrm>
            <a:custGeom>
              <a:avLst/>
              <a:gdLst/>
              <a:ahLst/>
              <a:cxnLst>
                <a:cxn ang="0">
                  <a:pos x="35" y="16"/>
                </a:cxn>
                <a:cxn ang="0">
                  <a:pos x="31" y="23"/>
                </a:cxn>
                <a:cxn ang="0">
                  <a:pos x="29" y="30"/>
                </a:cxn>
                <a:cxn ang="0">
                  <a:pos x="27" y="37"/>
                </a:cxn>
                <a:cxn ang="0">
                  <a:pos x="25" y="42"/>
                </a:cxn>
                <a:cxn ang="0">
                  <a:pos x="24" y="48"/>
                </a:cxn>
                <a:cxn ang="0">
                  <a:pos x="24" y="54"/>
                </a:cxn>
                <a:cxn ang="0">
                  <a:pos x="22" y="60"/>
                </a:cxn>
                <a:cxn ang="0">
                  <a:pos x="21" y="67"/>
                </a:cxn>
                <a:cxn ang="0">
                  <a:pos x="21" y="67"/>
                </a:cxn>
                <a:cxn ang="0">
                  <a:pos x="20" y="67"/>
                </a:cxn>
                <a:cxn ang="0">
                  <a:pos x="20" y="67"/>
                </a:cxn>
                <a:cxn ang="0">
                  <a:pos x="20" y="66"/>
                </a:cxn>
                <a:cxn ang="0">
                  <a:pos x="18" y="66"/>
                </a:cxn>
                <a:cxn ang="0">
                  <a:pos x="18" y="66"/>
                </a:cxn>
                <a:cxn ang="0">
                  <a:pos x="17" y="66"/>
                </a:cxn>
                <a:cxn ang="0">
                  <a:pos x="17" y="66"/>
                </a:cxn>
                <a:cxn ang="0">
                  <a:pos x="11" y="53"/>
                </a:cxn>
                <a:cxn ang="0">
                  <a:pos x="6" y="44"/>
                </a:cxn>
                <a:cxn ang="0">
                  <a:pos x="2" y="38"/>
                </a:cxn>
                <a:cxn ang="0">
                  <a:pos x="0" y="33"/>
                </a:cxn>
                <a:cxn ang="0">
                  <a:pos x="0" y="26"/>
                </a:cxn>
                <a:cxn ang="0">
                  <a:pos x="2" y="20"/>
                </a:cxn>
                <a:cxn ang="0">
                  <a:pos x="7" y="11"/>
                </a:cxn>
                <a:cxn ang="0">
                  <a:pos x="15" y="0"/>
                </a:cxn>
                <a:cxn ang="0">
                  <a:pos x="17" y="1"/>
                </a:cxn>
                <a:cxn ang="0">
                  <a:pos x="20" y="1"/>
                </a:cxn>
                <a:cxn ang="0">
                  <a:pos x="22" y="4"/>
                </a:cxn>
                <a:cxn ang="0">
                  <a:pos x="25" y="5"/>
                </a:cxn>
                <a:cxn ang="0">
                  <a:pos x="27" y="8"/>
                </a:cxn>
                <a:cxn ang="0">
                  <a:pos x="30" y="9"/>
                </a:cxn>
                <a:cxn ang="0">
                  <a:pos x="32" y="11"/>
                </a:cxn>
                <a:cxn ang="0">
                  <a:pos x="35" y="13"/>
                </a:cxn>
                <a:cxn ang="0">
                  <a:pos x="35" y="13"/>
                </a:cxn>
                <a:cxn ang="0">
                  <a:pos x="35" y="14"/>
                </a:cxn>
                <a:cxn ang="0">
                  <a:pos x="35" y="14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5" y="15"/>
                </a:cxn>
                <a:cxn ang="0">
                  <a:pos x="35" y="16"/>
                </a:cxn>
                <a:cxn ang="0">
                  <a:pos x="35" y="16"/>
                </a:cxn>
              </a:cxnLst>
              <a:rect l="0" t="0" r="r" b="b"/>
              <a:pathLst>
                <a:path w="35" h="67">
                  <a:moveTo>
                    <a:pt x="35" y="16"/>
                  </a:moveTo>
                  <a:lnTo>
                    <a:pt x="31" y="23"/>
                  </a:lnTo>
                  <a:lnTo>
                    <a:pt x="29" y="30"/>
                  </a:lnTo>
                  <a:lnTo>
                    <a:pt x="27" y="37"/>
                  </a:lnTo>
                  <a:lnTo>
                    <a:pt x="25" y="42"/>
                  </a:lnTo>
                  <a:lnTo>
                    <a:pt x="24" y="48"/>
                  </a:lnTo>
                  <a:lnTo>
                    <a:pt x="24" y="54"/>
                  </a:lnTo>
                  <a:lnTo>
                    <a:pt x="22" y="60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20" y="67"/>
                  </a:lnTo>
                  <a:lnTo>
                    <a:pt x="20" y="67"/>
                  </a:lnTo>
                  <a:lnTo>
                    <a:pt x="20" y="66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1" y="53"/>
                  </a:lnTo>
                  <a:lnTo>
                    <a:pt x="6" y="44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7" y="11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20" y="1"/>
                  </a:lnTo>
                  <a:lnTo>
                    <a:pt x="22" y="4"/>
                  </a:lnTo>
                  <a:lnTo>
                    <a:pt x="25" y="5"/>
                  </a:lnTo>
                  <a:lnTo>
                    <a:pt x="27" y="8"/>
                  </a:lnTo>
                  <a:lnTo>
                    <a:pt x="30" y="9"/>
                  </a:lnTo>
                  <a:lnTo>
                    <a:pt x="32" y="11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5" y="16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" name="Freeform 310"/>
            <p:cNvSpPr>
              <a:spLocks/>
            </p:cNvSpPr>
            <p:nvPr/>
          </p:nvSpPr>
          <p:spPr bwMode="auto">
            <a:xfrm>
              <a:off x="4571" y="1594"/>
              <a:ext cx="124" cy="34"/>
            </a:xfrm>
            <a:custGeom>
              <a:avLst/>
              <a:gdLst/>
              <a:ahLst/>
              <a:cxnLst>
                <a:cxn ang="0">
                  <a:pos x="124" y="10"/>
                </a:cxn>
                <a:cxn ang="0">
                  <a:pos x="121" y="16"/>
                </a:cxn>
                <a:cxn ang="0">
                  <a:pos x="116" y="23"/>
                </a:cxn>
                <a:cxn ang="0">
                  <a:pos x="109" y="27"/>
                </a:cxn>
                <a:cxn ang="0">
                  <a:pos x="103" y="29"/>
                </a:cxn>
                <a:cxn ang="0">
                  <a:pos x="94" y="32"/>
                </a:cxn>
                <a:cxn ang="0">
                  <a:pos x="85" y="33"/>
                </a:cxn>
                <a:cxn ang="0">
                  <a:pos x="76" y="34"/>
                </a:cxn>
                <a:cxn ang="0">
                  <a:pos x="66" y="34"/>
                </a:cxn>
                <a:cxn ang="0">
                  <a:pos x="48" y="33"/>
                </a:cxn>
                <a:cxn ang="0">
                  <a:pos x="29" y="30"/>
                </a:cxn>
                <a:cxn ang="0">
                  <a:pos x="13" y="28"/>
                </a:cxn>
                <a:cxn ang="0">
                  <a:pos x="1" y="25"/>
                </a:cxn>
                <a:cxn ang="0">
                  <a:pos x="1" y="23"/>
                </a:cxn>
                <a:cxn ang="0">
                  <a:pos x="0" y="21"/>
                </a:cxn>
                <a:cxn ang="0">
                  <a:pos x="0" y="19"/>
                </a:cxn>
                <a:cxn ang="0">
                  <a:pos x="0" y="16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15" y="11"/>
                </a:cxn>
                <a:cxn ang="0">
                  <a:pos x="30" y="15"/>
                </a:cxn>
                <a:cxn ang="0">
                  <a:pos x="45" y="16"/>
                </a:cxn>
                <a:cxn ang="0">
                  <a:pos x="60" y="16"/>
                </a:cxn>
                <a:cxn ang="0">
                  <a:pos x="75" y="15"/>
                </a:cxn>
                <a:cxn ang="0">
                  <a:pos x="90" y="11"/>
                </a:cxn>
                <a:cxn ang="0">
                  <a:pos x="107" y="6"/>
                </a:cxn>
                <a:cxn ang="0">
                  <a:pos x="122" y="0"/>
                </a:cxn>
                <a:cxn ang="0">
                  <a:pos x="123" y="0"/>
                </a:cxn>
                <a:cxn ang="0">
                  <a:pos x="123" y="1"/>
                </a:cxn>
                <a:cxn ang="0">
                  <a:pos x="123" y="1"/>
                </a:cxn>
                <a:cxn ang="0">
                  <a:pos x="124" y="3"/>
                </a:cxn>
                <a:cxn ang="0">
                  <a:pos x="124" y="4"/>
                </a:cxn>
                <a:cxn ang="0">
                  <a:pos x="124" y="5"/>
                </a:cxn>
                <a:cxn ang="0">
                  <a:pos x="124" y="8"/>
                </a:cxn>
                <a:cxn ang="0">
                  <a:pos x="124" y="10"/>
                </a:cxn>
              </a:cxnLst>
              <a:rect l="0" t="0" r="r" b="b"/>
              <a:pathLst>
                <a:path w="124" h="34">
                  <a:moveTo>
                    <a:pt x="124" y="10"/>
                  </a:moveTo>
                  <a:lnTo>
                    <a:pt x="121" y="16"/>
                  </a:lnTo>
                  <a:lnTo>
                    <a:pt x="116" y="23"/>
                  </a:lnTo>
                  <a:lnTo>
                    <a:pt x="109" y="27"/>
                  </a:lnTo>
                  <a:lnTo>
                    <a:pt x="103" y="29"/>
                  </a:lnTo>
                  <a:lnTo>
                    <a:pt x="94" y="32"/>
                  </a:lnTo>
                  <a:lnTo>
                    <a:pt x="85" y="33"/>
                  </a:lnTo>
                  <a:lnTo>
                    <a:pt x="76" y="34"/>
                  </a:lnTo>
                  <a:lnTo>
                    <a:pt x="66" y="34"/>
                  </a:lnTo>
                  <a:lnTo>
                    <a:pt x="48" y="33"/>
                  </a:lnTo>
                  <a:lnTo>
                    <a:pt x="29" y="30"/>
                  </a:lnTo>
                  <a:lnTo>
                    <a:pt x="13" y="28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5"/>
                  </a:lnTo>
                  <a:lnTo>
                    <a:pt x="15" y="11"/>
                  </a:lnTo>
                  <a:lnTo>
                    <a:pt x="30" y="15"/>
                  </a:lnTo>
                  <a:lnTo>
                    <a:pt x="45" y="16"/>
                  </a:lnTo>
                  <a:lnTo>
                    <a:pt x="60" y="16"/>
                  </a:lnTo>
                  <a:lnTo>
                    <a:pt x="75" y="15"/>
                  </a:lnTo>
                  <a:lnTo>
                    <a:pt x="90" y="11"/>
                  </a:lnTo>
                  <a:lnTo>
                    <a:pt x="107" y="6"/>
                  </a:lnTo>
                  <a:lnTo>
                    <a:pt x="122" y="0"/>
                  </a:lnTo>
                  <a:lnTo>
                    <a:pt x="123" y="0"/>
                  </a:lnTo>
                  <a:lnTo>
                    <a:pt x="123" y="1"/>
                  </a:lnTo>
                  <a:lnTo>
                    <a:pt x="123" y="1"/>
                  </a:lnTo>
                  <a:lnTo>
                    <a:pt x="124" y="3"/>
                  </a:lnTo>
                  <a:lnTo>
                    <a:pt x="124" y="4"/>
                  </a:lnTo>
                  <a:lnTo>
                    <a:pt x="124" y="5"/>
                  </a:lnTo>
                  <a:lnTo>
                    <a:pt x="124" y="8"/>
                  </a:lnTo>
                  <a:lnTo>
                    <a:pt x="124" y="10"/>
                  </a:lnTo>
                  <a:close/>
                </a:path>
              </a:pathLst>
            </a:custGeom>
            <a:solidFill>
              <a:srgbClr val="DE3D3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" name="Freeform 311"/>
            <p:cNvSpPr>
              <a:spLocks/>
            </p:cNvSpPr>
            <p:nvPr/>
          </p:nvSpPr>
          <p:spPr bwMode="auto">
            <a:xfrm>
              <a:off x="4474" y="284"/>
              <a:ext cx="220" cy="215"/>
            </a:xfrm>
            <a:custGeom>
              <a:avLst/>
              <a:gdLst/>
              <a:ahLst/>
              <a:cxnLst>
                <a:cxn ang="0">
                  <a:pos x="207" y="25"/>
                </a:cxn>
                <a:cxn ang="0">
                  <a:pos x="184" y="54"/>
                </a:cxn>
                <a:cxn ang="0">
                  <a:pos x="158" y="82"/>
                </a:cxn>
                <a:cxn ang="0">
                  <a:pos x="132" y="108"/>
                </a:cxn>
                <a:cxn ang="0">
                  <a:pos x="116" y="122"/>
                </a:cxn>
                <a:cxn ang="0">
                  <a:pos x="110" y="122"/>
                </a:cxn>
                <a:cxn ang="0">
                  <a:pos x="108" y="123"/>
                </a:cxn>
                <a:cxn ang="0">
                  <a:pos x="107" y="123"/>
                </a:cxn>
                <a:cxn ang="0">
                  <a:pos x="107" y="124"/>
                </a:cxn>
                <a:cxn ang="0">
                  <a:pos x="108" y="126"/>
                </a:cxn>
                <a:cxn ang="0">
                  <a:pos x="109" y="128"/>
                </a:cxn>
                <a:cxn ang="0">
                  <a:pos x="110" y="129"/>
                </a:cxn>
                <a:cxn ang="0">
                  <a:pos x="100" y="139"/>
                </a:cxn>
                <a:cxn ang="0">
                  <a:pos x="82" y="162"/>
                </a:cxn>
                <a:cxn ang="0">
                  <a:pos x="63" y="184"/>
                </a:cxn>
                <a:cxn ang="0">
                  <a:pos x="45" y="205"/>
                </a:cxn>
                <a:cxn ang="0">
                  <a:pos x="34" y="215"/>
                </a:cxn>
                <a:cxn ang="0">
                  <a:pos x="26" y="211"/>
                </a:cxn>
                <a:cxn ang="0">
                  <a:pos x="17" y="200"/>
                </a:cxn>
                <a:cxn ang="0">
                  <a:pos x="8" y="180"/>
                </a:cxn>
                <a:cxn ang="0">
                  <a:pos x="2" y="160"/>
                </a:cxn>
                <a:cxn ang="0">
                  <a:pos x="1" y="139"/>
                </a:cxn>
                <a:cxn ang="0">
                  <a:pos x="3" y="116"/>
                </a:cxn>
                <a:cxn ang="0">
                  <a:pos x="11" y="94"/>
                </a:cxn>
                <a:cxn ang="0">
                  <a:pos x="21" y="74"/>
                </a:cxn>
                <a:cxn ang="0">
                  <a:pos x="34" y="56"/>
                </a:cxn>
                <a:cxn ang="0">
                  <a:pos x="50" y="40"/>
                </a:cxn>
                <a:cxn ang="0">
                  <a:pos x="69" y="26"/>
                </a:cxn>
                <a:cxn ang="0">
                  <a:pos x="90" y="13"/>
                </a:cxn>
                <a:cxn ang="0">
                  <a:pos x="116" y="6"/>
                </a:cxn>
                <a:cxn ang="0">
                  <a:pos x="145" y="2"/>
                </a:cxn>
                <a:cxn ang="0">
                  <a:pos x="176" y="0"/>
                </a:cxn>
                <a:cxn ang="0">
                  <a:pos x="205" y="2"/>
                </a:cxn>
                <a:cxn ang="0">
                  <a:pos x="220" y="6"/>
                </a:cxn>
                <a:cxn ang="0">
                  <a:pos x="220" y="7"/>
                </a:cxn>
                <a:cxn ang="0">
                  <a:pos x="220" y="8"/>
                </a:cxn>
                <a:cxn ang="0">
                  <a:pos x="220" y="8"/>
                </a:cxn>
              </a:cxnLst>
              <a:rect l="0" t="0" r="r" b="b"/>
              <a:pathLst>
                <a:path w="220" h="215">
                  <a:moveTo>
                    <a:pt x="220" y="10"/>
                  </a:moveTo>
                  <a:lnTo>
                    <a:pt x="207" y="25"/>
                  </a:lnTo>
                  <a:lnTo>
                    <a:pt x="196" y="40"/>
                  </a:lnTo>
                  <a:lnTo>
                    <a:pt x="184" y="54"/>
                  </a:lnTo>
                  <a:lnTo>
                    <a:pt x="171" y="68"/>
                  </a:lnTo>
                  <a:lnTo>
                    <a:pt x="158" y="82"/>
                  </a:lnTo>
                  <a:lnTo>
                    <a:pt x="145" y="95"/>
                  </a:lnTo>
                  <a:lnTo>
                    <a:pt x="132" y="108"/>
                  </a:lnTo>
                  <a:lnTo>
                    <a:pt x="119" y="121"/>
                  </a:lnTo>
                  <a:lnTo>
                    <a:pt x="116" y="122"/>
                  </a:lnTo>
                  <a:lnTo>
                    <a:pt x="113" y="122"/>
                  </a:lnTo>
                  <a:lnTo>
                    <a:pt x="110" y="122"/>
                  </a:lnTo>
                  <a:lnTo>
                    <a:pt x="109" y="122"/>
                  </a:lnTo>
                  <a:lnTo>
                    <a:pt x="108" y="123"/>
                  </a:lnTo>
                  <a:lnTo>
                    <a:pt x="108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4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7"/>
                  </a:lnTo>
                  <a:lnTo>
                    <a:pt x="109" y="128"/>
                  </a:lnTo>
                  <a:lnTo>
                    <a:pt x="109" y="128"/>
                  </a:lnTo>
                  <a:lnTo>
                    <a:pt x="110" y="129"/>
                  </a:lnTo>
                  <a:lnTo>
                    <a:pt x="110" y="129"/>
                  </a:lnTo>
                  <a:lnTo>
                    <a:pt x="100" y="139"/>
                  </a:lnTo>
                  <a:lnTo>
                    <a:pt x="92" y="151"/>
                  </a:lnTo>
                  <a:lnTo>
                    <a:pt x="82" y="162"/>
                  </a:lnTo>
                  <a:lnTo>
                    <a:pt x="71" y="174"/>
                  </a:lnTo>
                  <a:lnTo>
                    <a:pt x="63" y="184"/>
                  </a:lnTo>
                  <a:lnTo>
                    <a:pt x="54" y="195"/>
                  </a:lnTo>
                  <a:lnTo>
                    <a:pt x="45" y="205"/>
                  </a:lnTo>
                  <a:lnTo>
                    <a:pt x="37" y="215"/>
                  </a:lnTo>
                  <a:lnTo>
                    <a:pt x="34" y="215"/>
                  </a:lnTo>
                  <a:lnTo>
                    <a:pt x="30" y="214"/>
                  </a:lnTo>
                  <a:lnTo>
                    <a:pt x="26" y="211"/>
                  </a:lnTo>
                  <a:lnTo>
                    <a:pt x="22" y="208"/>
                  </a:lnTo>
                  <a:lnTo>
                    <a:pt x="17" y="200"/>
                  </a:lnTo>
                  <a:lnTo>
                    <a:pt x="12" y="190"/>
                  </a:lnTo>
                  <a:lnTo>
                    <a:pt x="8" y="180"/>
                  </a:lnTo>
                  <a:lnTo>
                    <a:pt x="5" y="168"/>
                  </a:lnTo>
                  <a:lnTo>
                    <a:pt x="2" y="160"/>
                  </a:lnTo>
                  <a:lnTo>
                    <a:pt x="0" y="152"/>
                  </a:lnTo>
                  <a:lnTo>
                    <a:pt x="1" y="139"/>
                  </a:lnTo>
                  <a:lnTo>
                    <a:pt x="2" y="127"/>
                  </a:lnTo>
                  <a:lnTo>
                    <a:pt x="3" y="116"/>
                  </a:lnTo>
                  <a:lnTo>
                    <a:pt x="7" y="104"/>
                  </a:lnTo>
                  <a:lnTo>
                    <a:pt x="11" y="94"/>
                  </a:lnTo>
                  <a:lnTo>
                    <a:pt x="15" y="84"/>
                  </a:lnTo>
                  <a:lnTo>
                    <a:pt x="21" y="74"/>
                  </a:lnTo>
                  <a:lnTo>
                    <a:pt x="27" y="65"/>
                  </a:lnTo>
                  <a:lnTo>
                    <a:pt x="34" y="56"/>
                  </a:lnTo>
                  <a:lnTo>
                    <a:pt x="41" y="48"/>
                  </a:lnTo>
                  <a:lnTo>
                    <a:pt x="50" y="40"/>
                  </a:lnTo>
                  <a:lnTo>
                    <a:pt x="59" y="32"/>
                  </a:lnTo>
                  <a:lnTo>
                    <a:pt x="69" y="26"/>
                  </a:lnTo>
                  <a:lnTo>
                    <a:pt x="79" y="20"/>
                  </a:lnTo>
                  <a:lnTo>
                    <a:pt x="90" y="13"/>
                  </a:lnTo>
                  <a:lnTo>
                    <a:pt x="102" y="7"/>
                  </a:lnTo>
                  <a:lnTo>
                    <a:pt x="116" y="6"/>
                  </a:lnTo>
                  <a:lnTo>
                    <a:pt x="129" y="5"/>
                  </a:lnTo>
                  <a:lnTo>
                    <a:pt x="145" y="2"/>
                  </a:lnTo>
                  <a:lnTo>
                    <a:pt x="160" y="1"/>
                  </a:lnTo>
                  <a:lnTo>
                    <a:pt x="176" y="0"/>
                  </a:lnTo>
                  <a:lnTo>
                    <a:pt x="191" y="1"/>
                  </a:lnTo>
                  <a:lnTo>
                    <a:pt x="205" y="2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0" y="7"/>
                  </a:lnTo>
                  <a:lnTo>
                    <a:pt x="220" y="7"/>
                  </a:lnTo>
                  <a:lnTo>
                    <a:pt x="220" y="7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8"/>
                  </a:lnTo>
                  <a:lnTo>
                    <a:pt x="220" y="10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" name="Freeform 312"/>
            <p:cNvSpPr>
              <a:spLocks/>
            </p:cNvSpPr>
            <p:nvPr/>
          </p:nvSpPr>
          <p:spPr bwMode="auto">
            <a:xfrm>
              <a:off x="4568" y="625"/>
              <a:ext cx="122" cy="74"/>
            </a:xfrm>
            <a:custGeom>
              <a:avLst/>
              <a:gdLst/>
              <a:ahLst/>
              <a:cxnLst>
                <a:cxn ang="0">
                  <a:pos x="122" y="27"/>
                </a:cxn>
                <a:cxn ang="0">
                  <a:pos x="116" y="33"/>
                </a:cxn>
                <a:cxn ang="0">
                  <a:pos x="111" y="39"/>
                </a:cxn>
                <a:cxn ang="0">
                  <a:pos x="106" y="44"/>
                </a:cxn>
                <a:cxn ang="0">
                  <a:pos x="101" y="50"/>
                </a:cxn>
                <a:cxn ang="0">
                  <a:pos x="97" y="57"/>
                </a:cxn>
                <a:cxn ang="0">
                  <a:pos x="93" y="62"/>
                </a:cxn>
                <a:cxn ang="0">
                  <a:pos x="88" y="68"/>
                </a:cxn>
                <a:cxn ang="0">
                  <a:pos x="85" y="74"/>
                </a:cxn>
                <a:cxn ang="0">
                  <a:pos x="81" y="72"/>
                </a:cxn>
                <a:cxn ang="0">
                  <a:pos x="72" y="67"/>
                </a:cxn>
                <a:cxn ang="0">
                  <a:pos x="61" y="59"/>
                </a:cxn>
                <a:cxn ang="0">
                  <a:pos x="47" y="52"/>
                </a:cxn>
                <a:cxn ang="0">
                  <a:pos x="33" y="43"/>
                </a:cxn>
                <a:cxn ang="0">
                  <a:pos x="20" y="34"/>
                </a:cxn>
                <a:cxn ang="0">
                  <a:pos x="9" y="28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0" y="22"/>
                </a:cxn>
                <a:cxn ang="0">
                  <a:pos x="0" y="20"/>
                </a:cxn>
                <a:cxn ang="0">
                  <a:pos x="0" y="19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0" y="14"/>
                </a:cxn>
                <a:cxn ang="0">
                  <a:pos x="3" y="11"/>
                </a:cxn>
                <a:cxn ang="0">
                  <a:pos x="5" y="9"/>
                </a:cxn>
                <a:cxn ang="0">
                  <a:pos x="8" y="6"/>
                </a:cxn>
                <a:cxn ang="0">
                  <a:pos x="9" y="4"/>
                </a:cxn>
                <a:cxn ang="0">
                  <a:pos x="11" y="3"/>
                </a:cxn>
                <a:cxn ang="0">
                  <a:pos x="15" y="1"/>
                </a:cxn>
                <a:cxn ang="0">
                  <a:pos x="18" y="1"/>
                </a:cxn>
                <a:cxn ang="0">
                  <a:pos x="23" y="0"/>
                </a:cxn>
                <a:cxn ang="0">
                  <a:pos x="28" y="5"/>
                </a:cxn>
                <a:cxn ang="0">
                  <a:pos x="32" y="9"/>
                </a:cxn>
                <a:cxn ang="0">
                  <a:pos x="38" y="13"/>
                </a:cxn>
                <a:cxn ang="0">
                  <a:pos x="43" y="15"/>
                </a:cxn>
                <a:cxn ang="0">
                  <a:pos x="56" y="18"/>
                </a:cxn>
                <a:cxn ang="0">
                  <a:pos x="68" y="19"/>
                </a:cxn>
                <a:cxn ang="0">
                  <a:pos x="82" y="19"/>
                </a:cxn>
                <a:cxn ang="0">
                  <a:pos x="96" y="20"/>
                </a:cxn>
                <a:cxn ang="0">
                  <a:pos x="108" y="20"/>
                </a:cxn>
                <a:cxn ang="0">
                  <a:pos x="121" y="23"/>
                </a:cxn>
                <a:cxn ang="0">
                  <a:pos x="121" y="24"/>
                </a:cxn>
                <a:cxn ang="0">
                  <a:pos x="122" y="24"/>
                </a:cxn>
                <a:cxn ang="0">
                  <a:pos x="122" y="25"/>
                </a:cxn>
                <a:cxn ang="0">
                  <a:pos x="122" y="25"/>
                </a:cxn>
                <a:cxn ang="0">
                  <a:pos x="122" y="25"/>
                </a:cxn>
                <a:cxn ang="0">
                  <a:pos x="122" y="25"/>
                </a:cxn>
                <a:cxn ang="0">
                  <a:pos x="122" y="25"/>
                </a:cxn>
                <a:cxn ang="0">
                  <a:pos x="122" y="27"/>
                </a:cxn>
              </a:cxnLst>
              <a:rect l="0" t="0" r="r" b="b"/>
              <a:pathLst>
                <a:path w="122" h="74">
                  <a:moveTo>
                    <a:pt x="122" y="27"/>
                  </a:moveTo>
                  <a:lnTo>
                    <a:pt x="116" y="33"/>
                  </a:lnTo>
                  <a:lnTo>
                    <a:pt x="111" y="39"/>
                  </a:lnTo>
                  <a:lnTo>
                    <a:pt x="106" y="44"/>
                  </a:lnTo>
                  <a:lnTo>
                    <a:pt x="101" y="50"/>
                  </a:lnTo>
                  <a:lnTo>
                    <a:pt x="97" y="57"/>
                  </a:lnTo>
                  <a:lnTo>
                    <a:pt x="93" y="62"/>
                  </a:lnTo>
                  <a:lnTo>
                    <a:pt x="88" y="68"/>
                  </a:lnTo>
                  <a:lnTo>
                    <a:pt x="85" y="74"/>
                  </a:lnTo>
                  <a:lnTo>
                    <a:pt x="81" y="72"/>
                  </a:lnTo>
                  <a:lnTo>
                    <a:pt x="72" y="67"/>
                  </a:lnTo>
                  <a:lnTo>
                    <a:pt x="61" y="59"/>
                  </a:lnTo>
                  <a:lnTo>
                    <a:pt x="47" y="52"/>
                  </a:lnTo>
                  <a:lnTo>
                    <a:pt x="33" y="43"/>
                  </a:lnTo>
                  <a:lnTo>
                    <a:pt x="20" y="34"/>
                  </a:lnTo>
                  <a:lnTo>
                    <a:pt x="9" y="28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5" y="9"/>
                  </a:lnTo>
                  <a:lnTo>
                    <a:pt x="8" y="6"/>
                  </a:lnTo>
                  <a:lnTo>
                    <a:pt x="9" y="4"/>
                  </a:lnTo>
                  <a:lnTo>
                    <a:pt x="11" y="3"/>
                  </a:lnTo>
                  <a:lnTo>
                    <a:pt x="15" y="1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8" y="5"/>
                  </a:lnTo>
                  <a:lnTo>
                    <a:pt x="32" y="9"/>
                  </a:lnTo>
                  <a:lnTo>
                    <a:pt x="38" y="13"/>
                  </a:lnTo>
                  <a:lnTo>
                    <a:pt x="43" y="15"/>
                  </a:lnTo>
                  <a:lnTo>
                    <a:pt x="56" y="18"/>
                  </a:lnTo>
                  <a:lnTo>
                    <a:pt x="68" y="19"/>
                  </a:lnTo>
                  <a:lnTo>
                    <a:pt x="82" y="19"/>
                  </a:lnTo>
                  <a:lnTo>
                    <a:pt x="96" y="20"/>
                  </a:lnTo>
                  <a:lnTo>
                    <a:pt x="108" y="20"/>
                  </a:lnTo>
                  <a:lnTo>
                    <a:pt x="121" y="23"/>
                  </a:lnTo>
                  <a:lnTo>
                    <a:pt x="121" y="24"/>
                  </a:lnTo>
                  <a:lnTo>
                    <a:pt x="122" y="24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27"/>
                  </a:lnTo>
                  <a:close/>
                </a:path>
              </a:pathLst>
            </a:custGeom>
            <a:solidFill>
              <a:srgbClr val="FFF7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" name="Freeform 313"/>
            <p:cNvSpPr>
              <a:spLocks/>
            </p:cNvSpPr>
            <p:nvPr/>
          </p:nvSpPr>
          <p:spPr bwMode="auto">
            <a:xfrm>
              <a:off x="4513" y="1628"/>
              <a:ext cx="174" cy="282"/>
            </a:xfrm>
            <a:custGeom>
              <a:avLst/>
              <a:gdLst/>
              <a:ahLst/>
              <a:cxnLst>
                <a:cxn ang="0">
                  <a:pos x="171" y="45"/>
                </a:cxn>
                <a:cxn ang="0">
                  <a:pos x="161" y="83"/>
                </a:cxn>
                <a:cxn ang="0">
                  <a:pos x="148" y="135"/>
                </a:cxn>
                <a:cxn ang="0">
                  <a:pos x="138" y="173"/>
                </a:cxn>
                <a:cxn ang="0">
                  <a:pos x="134" y="193"/>
                </a:cxn>
                <a:cxn ang="0">
                  <a:pos x="131" y="214"/>
                </a:cxn>
                <a:cxn ang="0">
                  <a:pos x="124" y="232"/>
                </a:cxn>
                <a:cxn ang="0">
                  <a:pos x="113" y="245"/>
                </a:cxn>
                <a:cxn ang="0">
                  <a:pos x="88" y="262"/>
                </a:cxn>
                <a:cxn ang="0">
                  <a:pos x="66" y="277"/>
                </a:cxn>
                <a:cxn ang="0">
                  <a:pos x="48" y="282"/>
                </a:cxn>
                <a:cxn ang="0">
                  <a:pos x="20" y="280"/>
                </a:cxn>
                <a:cxn ang="0">
                  <a:pos x="5" y="267"/>
                </a:cxn>
                <a:cxn ang="0">
                  <a:pos x="11" y="242"/>
                </a:cxn>
                <a:cxn ang="0">
                  <a:pos x="15" y="214"/>
                </a:cxn>
                <a:cxn ang="0">
                  <a:pos x="17" y="185"/>
                </a:cxn>
                <a:cxn ang="0">
                  <a:pos x="25" y="135"/>
                </a:cxn>
                <a:cxn ang="0">
                  <a:pos x="34" y="84"/>
                </a:cxn>
                <a:cxn ang="0">
                  <a:pos x="40" y="52"/>
                </a:cxn>
                <a:cxn ang="0">
                  <a:pos x="46" y="20"/>
                </a:cxn>
                <a:cxn ang="0">
                  <a:pos x="58" y="1"/>
                </a:cxn>
                <a:cxn ang="0">
                  <a:pos x="70" y="3"/>
                </a:cxn>
                <a:cxn ang="0">
                  <a:pos x="84" y="5"/>
                </a:cxn>
                <a:cxn ang="0">
                  <a:pos x="98" y="8"/>
                </a:cxn>
                <a:cxn ang="0">
                  <a:pos x="111" y="9"/>
                </a:cxn>
                <a:cxn ang="0">
                  <a:pos x="128" y="6"/>
                </a:cxn>
                <a:cxn ang="0">
                  <a:pos x="147" y="4"/>
                </a:cxn>
                <a:cxn ang="0">
                  <a:pos x="163" y="4"/>
                </a:cxn>
                <a:cxn ang="0">
                  <a:pos x="170" y="9"/>
                </a:cxn>
                <a:cxn ang="0">
                  <a:pos x="172" y="18"/>
                </a:cxn>
                <a:cxn ang="0">
                  <a:pos x="172" y="27"/>
                </a:cxn>
                <a:cxn ang="0">
                  <a:pos x="172" y="34"/>
                </a:cxn>
              </a:cxnLst>
              <a:rect l="0" t="0" r="r" b="b"/>
              <a:pathLst>
                <a:path w="174" h="282">
                  <a:moveTo>
                    <a:pt x="174" y="38"/>
                  </a:moveTo>
                  <a:lnTo>
                    <a:pt x="171" y="45"/>
                  </a:lnTo>
                  <a:lnTo>
                    <a:pt x="166" y="61"/>
                  </a:lnTo>
                  <a:lnTo>
                    <a:pt x="161" y="83"/>
                  </a:lnTo>
                  <a:lnTo>
                    <a:pt x="155" y="108"/>
                  </a:lnTo>
                  <a:lnTo>
                    <a:pt x="148" y="135"/>
                  </a:lnTo>
                  <a:lnTo>
                    <a:pt x="142" y="156"/>
                  </a:lnTo>
                  <a:lnTo>
                    <a:pt x="138" y="173"/>
                  </a:lnTo>
                  <a:lnTo>
                    <a:pt x="137" y="180"/>
                  </a:lnTo>
                  <a:lnTo>
                    <a:pt x="134" y="193"/>
                  </a:lnTo>
                  <a:lnTo>
                    <a:pt x="132" y="204"/>
                  </a:lnTo>
                  <a:lnTo>
                    <a:pt x="131" y="214"/>
                  </a:lnTo>
                  <a:lnTo>
                    <a:pt x="128" y="223"/>
                  </a:lnTo>
                  <a:lnTo>
                    <a:pt x="124" y="232"/>
                  </a:lnTo>
                  <a:lnTo>
                    <a:pt x="119" y="239"/>
                  </a:lnTo>
                  <a:lnTo>
                    <a:pt x="113" y="245"/>
                  </a:lnTo>
                  <a:lnTo>
                    <a:pt x="103" y="250"/>
                  </a:lnTo>
                  <a:lnTo>
                    <a:pt x="88" y="262"/>
                  </a:lnTo>
                  <a:lnTo>
                    <a:pt x="75" y="271"/>
                  </a:lnTo>
                  <a:lnTo>
                    <a:pt x="66" y="277"/>
                  </a:lnTo>
                  <a:lnTo>
                    <a:pt x="58" y="281"/>
                  </a:lnTo>
                  <a:lnTo>
                    <a:pt x="48" y="282"/>
                  </a:lnTo>
                  <a:lnTo>
                    <a:pt x="36" y="281"/>
                  </a:lnTo>
                  <a:lnTo>
                    <a:pt x="20" y="280"/>
                  </a:lnTo>
                  <a:lnTo>
                    <a:pt x="0" y="279"/>
                  </a:lnTo>
                  <a:lnTo>
                    <a:pt x="5" y="267"/>
                  </a:lnTo>
                  <a:lnTo>
                    <a:pt x="9" y="255"/>
                  </a:lnTo>
                  <a:lnTo>
                    <a:pt x="11" y="242"/>
                  </a:lnTo>
                  <a:lnTo>
                    <a:pt x="14" y="228"/>
                  </a:lnTo>
                  <a:lnTo>
                    <a:pt x="15" y="214"/>
                  </a:lnTo>
                  <a:lnTo>
                    <a:pt x="16" y="199"/>
                  </a:lnTo>
                  <a:lnTo>
                    <a:pt x="17" y="185"/>
                  </a:lnTo>
                  <a:lnTo>
                    <a:pt x="17" y="171"/>
                  </a:lnTo>
                  <a:lnTo>
                    <a:pt x="25" y="135"/>
                  </a:lnTo>
                  <a:lnTo>
                    <a:pt x="30" y="106"/>
                  </a:lnTo>
                  <a:lnTo>
                    <a:pt x="34" y="84"/>
                  </a:lnTo>
                  <a:lnTo>
                    <a:pt x="37" y="67"/>
                  </a:lnTo>
                  <a:lnTo>
                    <a:pt x="40" y="52"/>
                  </a:lnTo>
                  <a:lnTo>
                    <a:pt x="44" y="37"/>
                  </a:lnTo>
                  <a:lnTo>
                    <a:pt x="46" y="20"/>
                  </a:lnTo>
                  <a:lnTo>
                    <a:pt x="51" y="0"/>
                  </a:lnTo>
                  <a:lnTo>
                    <a:pt x="58" y="1"/>
                  </a:lnTo>
                  <a:lnTo>
                    <a:pt x="64" y="1"/>
                  </a:lnTo>
                  <a:lnTo>
                    <a:pt x="70" y="3"/>
                  </a:lnTo>
                  <a:lnTo>
                    <a:pt x="78" y="4"/>
                  </a:lnTo>
                  <a:lnTo>
                    <a:pt x="84" y="5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9"/>
                  </a:lnTo>
                  <a:lnTo>
                    <a:pt x="111" y="9"/>
                  </a:lnTo>
                  <a:lnTo>
                    <a:pt x="119" y="8"/>
                  </a:lnTo>
                  <a:lnTo>
                    <a:pt x="128" y="6"/>
                  </a:lnTo>
                  <a:lnTo>
                    <a:pt x="138" y="5"/>
                  </a:lnTo>
                  <a:lnTo>
                    <a:pt x="147" y="4"/>
                  </a:lnTo>
                  <a:lnTo>
                    <a:pt x="156" y="4"/>
                  </a:lnTo>
                  <a:lnTo>
                    <a:pt x="163" y="4"/>
                  </a:lnTo>
                  <a:lnTo>
                    <a:pt x="170" y="4"/>
                  </a:lnTo>
                  <a:lnTo>
                    <a:pt x="170" y="9"/>
                  </a:lnTo>
                  <a:lnTo>
                    <a:pt x="171" y="13"/>
                  </a:lnTo>
                  <a:lnTo>
                    <a:pt x="172" y="18"/>
                  </a:lnTo>
                  <a:lnTo>
                    <a:pt x="172" y="21"/>
                  </a:lnTo>
                  <a:lnTo>
                    <a:pt x="172" y="27"/>
                  </a:lnTo>
                  <a:lnTo>
                    <a:pt x="172" y="30"/>
                  </a:lnTo>
                  <a:lnTo>
                    <a:pt x="172" y="34"/>
                  </a:lnTo>
                  <a:lnTo>
                    <a:pt x="174" y="38"/>
                  </a:lnTo>
                  <a:close/>
                </a:path>
              </a:pathLst>
            </a:custGeom>
            <a:solidFill>
              <a:srgbClr val="F2F0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" name="Freeform 314"/>
            <p:cNvSpPr>
              <a:spLocks/>
            </p:cNvSpPr>
            <p:nvPr/>
          </p:nvSpPr>
          <p:spPr bwMode="auto">
            <a:xfrm>
              <a:off x="4666" y="1304"/>
              <a:ext cx="14" cy="19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12" y="34"/>
                </a:cxn>
                <a:cxn ang="0">
                  <a:pos x="10" y="57"/>
                </a:cxn>
                <a:cxn ang="0">
                  <a:pos x="9" y="78"/>
                </a:cxn>
                <a:cxn ang="0">
                  <a:pos x="9" y="101"/>
                </a:cxn>
                <a:cxn ang="0">
                  <a:pos x="8" y="124"/>
                </a:cxn>
                <a:cxn ang="0">
                  <a:pos x="8" y="145"/>
                </a:cxn>
                <a:cxn ang="0">
                  <a:pos x="7" y="167"/>
                </a:cxn>
                <a:cxn ang="0">
                  <a:pos x="5" y="188"/>
                </a:cxn>
                <a:cxn ang="0">
                  <a:pos x="7" y="188"/>
                </a:cxn>
                <a:cxn ang="0">
                  <a:pos x="7" y="189"/>
                </a:cxn>
                <a:cxn ang="0">
                  <a:pos x="7" y="189"/>
                </a:cxn>
                <a:cxn ang="0">
                  <a:pos x="8" y="189"/>
                </a:cxn>
                <a:cxn ang="0">
                  <a:pos x="8" y="189"/>
                </a:cxn>
                <a:cxn ang="0">
                  <a:pos x="9" y="189"/>
                </a:cxn>
                <a:cxn ang="0">
                  <a:pos x="9" y="189"/>
                </a:cxn>
                <a:cxn ang="0">
                  <a:pos x="10" y="189"/>
                </a:cxn>
                <a:cxn ang="0">
                  <a:pos x="9" y="192"/>
                </a:cxn>
                <a:cxn ang="0">
                  <a:pos x="9" y="194"/>
                </a:cxn>
                <a:cxn ang="0">
                  <a:pos x="8" y="196"/>
                </a:cxn>
                <a:cxn ang="0">
                  <a:pos x="7" y="196"/>
                </a:cxn>
                <a:cxn ang="0">
                  <a:pos x="5" y="196"/>
                </a:cxn>
                <a:cxn ang="0">
                  <a:pos x="4" y="196"/>
                </a:cxn>
                <a:cxn ang="0">
                  <a:pos x="3" y="194"/>
                </a:cxn>
                <a:cxn ang="0">
                  <a:pos x="2" y="194"/>
                </a:cxn>
                <a:cxn ang="0">
                  <a:pos x="0" y="173"/>
                </a:cxn>
                <a:cxn ang="0">
                  <a:pos x="0" y="150"/>
                </a:cxn>
                <a:cxn ang="0">
                  <a:pos x="2" y="125"/>
                </a:cxn>
                <a:cxn ang="0">
                  <a:pos x="3" y="101"/>
                </a:cxn>
                <a:cxn ang="0">
                  <a:pos x="4" y="76"/>
                </a:cxn>
                <a:cxn ang="0">
                  <a:pos x="5" y="51"/>
                </a:cxn>
                <a:cxn ang="0">
                  <a:pos x="7" y="2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2" y="2"/>
                </a:cxn>
                <a:cxn ang="0">
                  <a:pos x="13" y="3"/>
                </a:cxn>
                <a:cxn ang="0">
                  <a:pos x="14" y="5"/>
                </a:cxn>
                <a:cxn ang="0">
                  <a:pos x="14" y="7"/>
                </a:cxn>
                <a:cxn ang="0">
                  <a:pos x="14" y="8"/>
                </a:cxn>
                <a:cxn ang="0">
                  <a:pos x="14" y="10"/>
                </a:cxn>
                <a:cxn ang="0">
                  <a:pos x="14" y="12"/>
                </a:cxn>
                <a:cxn ang="0">
                  <a:pos x="14" y="13"/>
                </a:cxn>
              </a:cxnLst>
              <a:rect l="0" t="0" r="r" b="b"/>
              <a:pathLst>
                <a:path w="14" h="196">
                  <a:moveTo>
                    <a:pt x="14" y="13"/>
                  </a:moveTo>
                  <a:lnTo>
                    <a:pt x="12" y="34"/>
                  </a:lnTo>
                  <a:lnTo>
                    <a:pt x="10" y="57"/>
                  </a:lnTo>
                  <a:lnTo>
                    <a:pt x="9" y="78"/>
                  </a:lnTo>
                  <a:lnTo>
                    <a:pt x="9" y="101"/>
                  </a:lnTo>
                  <a:lnTo>
                    <a:pt x="8" y="124"/>
                  </a:lnTo>
                  <a:lnTo>
                    <a:pt x="8" y="145"/>
                  </a:lnTo>
                  <a:lnTo>
                    <a:pt x="7" y="167"/>
                  </a:lnTo>
                  <a:lnTo>
                    <a:pt x="5" y="188"/>
                  </a:lnTo>
                  <a:lnTo>
                    <a:pt x="7" y="18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8" y="189"/>
                  </a:lnTo>
                  <a:lnTo>
                    <a:pt x="8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0" y="189"/>
                  </a:lnTo>
                  <a:lnTo>
                    <a:pt x="9" y="192"/>
                  </a:lnTo>
                  <a:lnTo>
                    <a:pt x="9" y="194"/>
                  </a:lnTo>
                  <a:lnTo>
                    <a:pt x="8" y="196"/>
                  </a:lnTo>
                  <a:lnTo>
                    <a:pt x="7" y="196"/>
                  </a:lnTo>
                  <a:lnTo>
                    <a:pt x="5" y="196"/>
                  </a:lnTo>
                  <a:lnTo>
                    <a:pt x="4" y="196"/>
                  </a:lnTo>
                  <a:lnTo>
                    <a:pt x="3" y="194"/>
                  </a:lnTo>
                  <a:lnTo>
                    <a:pt x="2" y="194"/>
                  </a:lnTo>
                  <a:lnTo>
                    <a:pt x="0" y="173"/>
                  </a:lnTo>
                  <a:lnTo>
                    <a:pt x="0" y="150"/>
                  </a:lnTo>
                  <a:lnTo>
                    <a:pt x="2" y="125"/>
                  </a:lnTo>
                  <a:lnTo>
                    <a:pt x="3" y="101"/>
                  </a:lnTo>
                  <a:lnTo>
                    <a:pt x="4" y="76"/>
                  </a:lnTo>
                  <a:lnTo>
                    <a:pt x="5" y="51"/>
                  </a:lnTo>
                  <a:lnTo>
                    <a:pt x="7" y="27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" name="Freeform 315"/>
            <p:cNvSpPr>
              <a:spLocks/>
            </p:cNvSpPr>
            <p:nvPr/>
          </p:nvSpPr>
          <p:spPr bwMode="auto">
            <a:xfrm>
              <a:off x="4663" y="1070"/>
              <a:ext cx="15" cy="15"/>
            </a:xfrm>
            <a:custGeom>
              <a:avLst/>
              <a:gdLst/>
              <a:ahLst/>
              <a:cxnLst>
                <a:cxn ang="0">
                  <a:pos x="15" y="9"/>
                </a:cxn>
                <a:cxn ang="0">
                  <a:pos x="12" y="11"/>
                </a:cxn>
                <a:cxn ang="0">
                  <a:pos x="10" y="14"/>
                </a:cxn>
                <a:cxn ang="0">
                  <a:pos x="7" y="15"/>
                </a:cxn>
                <a:cxn ang="0">
                  <a:pos x="6" y="15"/>
                </a:cxn>
                <a:cxn ang="0">
                  <a:pos x="5" y="15"/>
                </a:cxn>
                <a:cxn ang="0">
                  <a:pos x="3" y="15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1" y="10"/>
                </a:cxn>
                <a:cxn ang="0">
                  <a:pos x="1" y="9"/>
                </a:cxn>
                <a:cxn ang="0">
                  <a:pos x="2" y="7"/>
                </a:cxn>
                <a:cxn ang="0">
                  <a:pos x="3" y="6"/>
                </a:cxn>
                <a:cxn ang="0">
                  <a:pos x="5" y="5"/>
                </a:cxn>
                <a:cxn ang="0">
                  <a:pos x="7" y="2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3" y="2"/>
                </a:cxn>
                <a:cxn ang="0">
                  <a:pos x="13" y="4"/>
                </a:cxn>
                <a:cxn ang="0">
                  <a:pos x="13" y="5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5" y="7"/>
                </a:cxn>
                <a:cxn ang="0">
                  <a:pos x="15" y="9"/>
                </a:cxn>
              </a:cxnLst>
              <a:rect l="0" t="0" r="r" b="b"/>
              <a:pathLst>
                <a:path w="15" h="15">
                  <a:moveTo>
                    <a:pt x="15" y="9"/>
                  </a:moveTo>
                  <a:lnTo>
                    <a:pt x="12" y="11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7"/>
                  </a:lnTo>
                  <a:lnTo>
                    <a:pt x="3" y="6"/>
                  </a:lnTo>
                  <a:lnTo>
                    <a:pt x="5" y="5"/>
                  </a:lnTo>
                  <a:lnTo>
                    <a:pt x="7" y="2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5" y="7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" name="Freeform 316"/>
            <p:cNvSpPr>
              <a:spLocks/>
            </p:cNvSpPr>
            <p:nvPr/>
          </p:nvSpPr>
          <p:spPr bwMode="auto">
            <a:xfrm>
              <a:off x="4558" y="1123"/>
              <a:ext cx="106" cy="62"/>
            </a:xfrm>
            <a:custGeom>
              <a:avLst/>
              <a:gdLst/>
              <a:ahLst/>
              <a:cxnLst>
                <a:cxn ang="0">
                  <a:pos x="95" y="24"/>
                </a:cxn>
                <a:cxn ang="0">
                  <a:pos x="68" y="39"/>
                </a:cxn>
                <a:cxn ang="0">
                  <a:pos x="40" y="53"/>
                </a:cxn>
                <a:cxn ang="0">
                  <a:pos x="15" y="62"/>
                </a:cxn>
                <a:cxn ang="0">
                  <a:pos x="5" y="58"/>
                </a:cxn>
                <a:cxn ang="0">
                  <a:pos x="4" y="48"/>
                </a:cxn>
                <a:cxn ang="0">
                  <a:pos x="1" y="38"/>
                </a:cxn>
                <a:cxn ang="0">
                  <a:pos x="0" y="29"/>
                </a:cxn>
                <a:cxn ang="0">
                  <a:pos x="13" y="22"/>
                </a:cxn>
                <a:cxn ang="0">
                  <a:pos x="35" y="19"/>
                </a:cxn>
                <a:cxn ang="0">
                  <a:pos x="58" y="14"/>
                </a:cxn>
                <a:cxn ang="0">
                  <a:pos x="81" y="5"/>
                </a:cxn>
                <a:cxn ang="0">
                  <a:pos x="93" y="1"/>
                </a:cxn>
                <a:cxn ang="0">
                  <a:pos x="93" y="1"/>
                </a:cxn>
                <a:cxn ang="0">
                  <a:pos x="93" y="2"/>
                </a:cxn>
                <a:cxn ang="0">
                  <a:pos x="93" y="4"/>
                </a:cxn>
                <a:cxn ang="0">
                  <a:pos x="83" y="9"/>
                </a:cxn>
                <a:cxn ang="0">
                  <a:pos x="63" y="17"/>
                </a:cxn>
                <a:cxn ang="0">
                  <a:pos x="44" y="24"/>
                </a:cxn>
                <a:cxn ang="0">
                  <a:pos x="24" y="29"/>
                </a:cxn>
                <a:cxn ang="0">
                  <a:pos x="14" y="33"/>
                </a:cxn>
                <a:cxn ang="0">
                  <a:pos x="14" y="36"/>
                </a:cxn>
                <a:cxn ang="0">
                  <a:pos x="14" y="40"/>
                </a:cxn>
                <a:cxn ang="0">
                  <a:pos x="15" y="45"/>
                </a:cxn>
                <a:cxn ang="0">
                  <a:pos x="23" y="48"/>
                </a:cxn>
                <a:cxn ang="0">
                  <a:pos x="48" y="38"/>
                </a:cxn>
                <a:cxn ang="0">
                  <a:pos x="78" y="26"/>
                </a:cxn>
                <a:cxn ang="0">
                  <a:pos x="101" y="17"/>
                </a:cxn>
                <a:cxn ang="0">
                  <a:pos x="106" y="16"/>
                </a:cxn>
                <a:cxn ang="0">
                  <a:pos x="106" y="17"/>
                </a:cxn>
                <a:cxn ang="0">
                  <a:pos x="106" y="17"/>
                </a:cxn>
                <a:cxn ang="0">
                  <a:pos x="105" y="17"/>
                </a:cxn>
              </a:cxnLst>
              <a:rect l="0" t="0" r="r" b="b"/>
              <a:pathLst>
                <a:path w="106" h="62">
                  <a:moveTo>
                    <a:pt x="105" y="17"/>
                  </a:moveTo>
                  <a:lnTo>
                    <a:pt x="95" y="24"/>
                  </a:lnTo>
                  <a:lnTo>
                    <a:pt x="82" y="31"/>
                  </a:lnTo>
                  <a:lnTo>
                    <a:pt x="68" y="39"/>
                  </a:lnTo>
                  <a:lnTo>
                    <a:pt x="54" y="46"/>
                  </a:lnTo>
                  <a:lnTo>
                    <a:pt x="40" y="53"/>
                  </a:lnTo>
                  <a:lnTo>
                    <a:pt x="26" y="58"/>
                  </a:lnTo>
                  <a:lnTo>
                    <a:pt x="15" y="62"/>
                  </a:lnTo>
                  <a:lnTo>
                    <a:pt x="5" y="62"/>
                  </a:lnTo>
                  <a:lnTo>
                    <a:pt x="5" y="58"/>
                  </a:lnTo>
                  <a:lnTo>
                    <a:pt x="4" y="53"/>
                  </a:lnTo>
                  <a:lnTo>
                    <a:pt x="4" y="48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1" y="34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13" y="22"/>
                  </a:lnTo>
                  <a:lnTo>
                    <a:pt x="24" y="21"/>
                  </a:lnTo>
                  <a:lnTo>
                    <a:pt x="35" y="19"/>
                  </a:lnTo>
                  <a:lnTo>
                    <a:pt x="47" y="16"/>
                  </a:lnTo>
                  <a:lnTo>
                    <a:pt x="58" y="14"/>
                  </a:lnTo>
                  <a:lnTo>
                    <a:pt x="69" y="10"/>
                  </a:lnTo>
                  <a:lnTo>
                    <a:pt x="81" y="5"/>
                  </a:lnTo>
                  <a:lnTo>
                    <a:pt x="93" y="0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2"/>
                  </a:lnTo>
                  <a:lnTo>
                    <a:pt x="93" y="2"/>
                  </a:lnTo>
                  <a:lnTo>
                    <a:pt x="93" y="2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83" y="9"/>
                  </a:lnTo>
                  <a:lnTo>
                    <a:pt x="73" y="14"/>
                  </a:lnTo>
                  <a:lnTo>
                    <a:pt x="63" y="17"/>
                  </a:lnTo>
                  <a:lnTo>
                    <a:pt x="54" y="21"/>
                  </a:lnTo>
                  <a:lnTo>
                    <a:pt x="44" y="24"/>
                  </a:lnTo>
                  <a:lnTo>
                    <a:pt x="34" y="26"/>
                  </a:lnTo>
                  <a:lnTo>
                    <a:pt x="24" y="29"/>
                  </a:lnTo>
                  <a:lnTo>
                    <a:pt x="14" y="31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4" y="40"/>
                  </a:lnTo>
                  <a:lnTo>
                    <a:pt x="14" y="43"/>
                  </a:lnTo>
                  <a:lnTo>
                    <a:pt x="15" y="45"/>
                  </a:lnTo>
                  <a:lnTo>
                    <a:pt x="15" y="50"/>
                  </a:lnTo>
                  <a:lnTo>
                    <a:pt x="23" y="48"/>
                  </a:lnTo>
                  <a:lnTo>
                    <a:pt x="34" y="44"/>
                  </a:lnTo>
                  <a:lnTo>
                    <a:pt x="48" y="38"/>
                  </a:lnTo>
                  <a:lnTo>
                    <a:pt x="63" y="31"/>
                  </a:lnTo>
                  <a:lnTo>
                    <a:pt x="78" y="26"/>
                  </a:lnTo>
                  <a:lnTo>
                    <a:pt x="91" y="21"/>
                  </a:lnTo>
                  <a:lnTo>
                    <a:pt x="101" y="17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6" y="17"/>
                  </a:lnTo>
                  <a:lnTo>
                    <a:pt x="106" y="17"/>
                  </a:lnTo>
                  <a:lnTo>
                    <a:pt x="106" y="17"/>
                  </a:lnTo>
                  <a:lnTo>
                    <a:pt x="106" y="17"/>
                  </a:lnTo>
                  <a:lnTo>
                    <a:pt x="105" y="17"/>
                  </a:lnTo>
                  <a:lnTo>
                    <a:pt x="105" y="17"/>
                  </a:lnTo>
                  <a:lnTo>
                    <a:pt x="105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5" name="Freeform 317"/>
            <p:cNvSpPr>
              <a:spLocks/>
            </p:cNvSpPr>
            <p:nvPr/>
          </p:nvSpPr>
          <p:spPr bwMode="auto">
            <a:xfrm>
              <a:off x="4368" y="1881"/>
              <a:ext cx="279" cy="157"/>
            </a:xfrm>
            <a:custGeom>
              <a:avLst/>
              <a:gdLst/>
              <a:ahLst/>
              <a:cxnLst>
                <a:cxn ang="0">
                  <a:pos x="278" y="26"/>
                </a:cxn>
                <a:cxn ang="0">
                  <a:pos x="276" y="42"/>
                </a:cxn>
                <a:cxn ang="0">
                  <a:pos x="274" y="57"/>
                </a:cxn>
                <a:cxn ang="0">
                  <a:pos x="273" y="72"/>
                </a:cxn>
                <a:cxn ang="0">
                  <a:pos x="267" y="85"/>
                </a:cxn>
                <a:cxn ang="0">
                  <a:pos x="256" y="90"/>
                </a:cxn>
                <a:cxn ang="0">
                  <a:pos x="243" y="91"/>
                </a:cxn>
                <a:cxn ang="0">
                  <a:pos x="229" y="87"/>
                </a:cxn>
                <a:cxn ang="0">
                  <a:pos x="214" y="87"/>
                </a:cxn>
                <a:cxn ang="0">
                  <a:pos x="198" y="99"/>
                </a:cxn>
                <a:cxn ang="0">
                  <a:pos x="176" y="115"/>
                </a:cxn>
                <a:cxn ang="0">
                  <a:pos x="152" y="129"/>
                </a:cxn>
                <a:cxn ang="0">
                  <a:pos x="125" y="141"/>
                </a:cxn>
                <a:cxn ang="0">
                  <a:pos x="97" y="150"/>
                </a:cxn>
                <a:cxn ang="0">
                  <a:pos x="68" y="157"/>
                </a:cxn>
                <a:cxn ang="0">
                  <a:pos x="41" y="157"/>
                </a:cxn>
                <a:cxn ang="0">
                  <a:pos x="19" y="152"/>
                </a:cxn>
                <a:cxn ang="0">
                  <a:pos x="4" y="138"/>
                </a:cxn>
                <a:cxn ang="0">
                  <a:pos x="0" y="123"/>
                </a:cxn>
                <a:cxn ang="0">
                  <a:pos x="4" y="111"/>
                </a:cxn>
                <a:cxn ang="0">
                  <a:pos x="12" y="101"/>
                </a:cxn>
                <a:cxn ang="0">
                  <a:pos x="31" y="91"/>
                </a:cxn>
                <a:cxn ang="0">
                  <a:pos x="60" y="80"/>
                </a:cxn>
                <a:cxn ang="0">
                  <a:pos x="91" y="61"/>
                </a:cxn>
                <a:cxn ang="0">
                  <a:pos x="120" y="44"/>
                </a:cxn>
                <a:cxn ang="0">
                  <a:pos x="147" y="37"/>
                </a:cxn>
                <a:cxn ang="0">
                  <a:pos x="181" y="37"/>
                </a:cxn>
                <a:cxn ang="0">
                  <a:pos x="210" y="36"/>
                </a:cxn>
                <a:cxn ang="0">
                  <a:pos x="233" y="18"/>
                </a:cxn>
                <a:cxn ang="0">
                  <a:pos x="253" y="5"/>
                </a:cxn>
                <a:cxn ang="0">
                  <a:pos x="264" y="2"/>
                </a:cxn>
                <a:cxn ang="0">
                  <a:pos x="274" y="2"/>
                </a:cxn>
                <a:cxn ang="0">
                  <a:pos x="279" y="10"/>
                </a:cxn>
              </a:cxnLst>
              <a:rect l="0" t="0" r="r" b="b"/>
              <a:pathLst>
                <a:path w="279" h="157">
                  <a:moveTo>
                    <a:pt x="279" y="17"/>
                  </a:moveTo>
                  <a:lnTo>
                    <a:pt x="278" y="26"/>
                  </a:lnTo>
                  <a:lnTo>
                    <a:pt x="277" y="33"/>
                  </a:lnTo>
                  <a:lnTo>
                    <a:pt x="276" y="42"/>
                  </a:lnTo>
                  <a:lnTo>
                    <a:pt x="276" y="49"/>
                  </a:lnTo>
                  <a:lnTo>
                    <a:pt x="274" y="57"/>
                  </a:lnTo>
                  <a:lnTo>
                    <a:pt x="273" y="65"/>
                  </a:lnTo>
                  <a:lnTo>
                    <a:pt x="273" y="72"/>
                  </a:lnTo>
                  <a:lnTo>
                    <a:pt x="272" y="81"/>
                  </a:lnTo>
                  <a:lnTo>
                    <a:pt x="267" y="85"/>
                  </a:lnTo>
                  <a:lnTo>
                    <a:pt x="261" y="87"/>
                  </a:lnTo>
                  <a:lnTo>
                    <a:pt x="256" y="90"/>
                  </a:lnTo>
                  <a:lnTo>
                    <a:pt x="252" y="90"/>
                  </a:lnTo>
                  <a:lnTo>
                    <a:pt x="243" y="91"/>
                  </a:lnTo>
                  <a:lnTo>
                    <a:pt x="235" y="90"/>
                  </a:lnTo>
                  <a:lnTo>
                    <a:pt x="229" y="87"/>
                  </a:lnTo>
                  <a:lnTo>
                    <a:pt x="222" y="87"/>
                  </a:lnTo>
                  <a:lnTo>
                    <a:pt x="214" y="87"/>
                  </a:lnTo>
                  <a:lnTo>
                    <a:pt x="205" y="91"/>
                  </a:lnTo>
                  <a:lnTo>
                    <a:pt x="198" y="99"/>
                  </a:lnTo>
                  <a:lnTo>
                    <a:pt x="188" y="106"/>
                  </a:lnTo>
                  <a:lnTo>
                    <a:pt x="176" y="115"/>
                  </a:lnTo>
                  <a:lnTo>
                    <a:pt x="165" y="123"/>
                  </a:lnTo>
                  <a:lnTo>
                    <a:pt x="152" y="129"/>
                  </a:lnTo>
                  <a:lnTo>
                    <a:pt x="138" y="135"/>
                  </a:lnTo>
                  <a:lnTo>
                    <a:pt x="125" y="141"/>
                  </a:lnTo>
                  <a:lnTo>
                    <a:pt x="111" y="146"/>
                  </a:lnTo>
                  <a:lnTo>
                    <a:pt x="97" y="150"/>
                  </a:lnTo>
                  <a:lnTo>
                    <a:pt x="82" y="154"/>
                  </a:lnTo>
                  <a:lnTo>
                    <a:pt x="68" y="157"/>
                  </a:lnTo>
                  <a:lnTo>
                    <a:pt x="55" y="157"/>
                  </a:lnTo>
                  <a:lnTo>
                    <a:pt x="41" y="157"/>
                  </a:lnTo>
                  <a:lnTo>
                    <a:pt x="30" y="154"/>
                  </a:lnTo>
                  <a:lnTo>
                    <a:pt x="19" y="152"/>
                  </a:lnTo>
                  <a:lnTo>
                    <a:pt x="9" y="145"/>
                  </a:lnTo>
                  <a:lnTo>
                    <a:pt x="4" y="138"/>
                  </a:lnTo>
                  <a:lnTo>
                    <a:pt x="1" y="130"/>
                  </a:lnTo>
                  <a:lnTo>
                    <a:pt x="0" y="123"/>
                  </a:lnTo>
                  <a:lnTo>
                    <a:pt x="1" y="116"/>
                  </a:lnTo>
                  <a:lnTo>
                    <a:pt x="4" y="111"/>
                  </a:lnTo>
                  <a:lnTo>
                    <a:pt x="7" y="106"/>
                  </a:lnTo>
                  <a:lnTo>
                    <a:pt x="12" y="101"/>
                  </a:lnTo>
                  <a:lnTo>
                    <a:pt x="19" y="97"/>
                  </a:lnTo>
                  <a:lnTo>
                    <a:pt x="31" y="91"/>
                  </a:lnTo>
                  <a:lnTo>
                    <a:pt x="46" y="85"/>
                  </a:lnTo>
                  <a:lnTo>
                    <a:pt x="60" y="80"/>
                  </a:lnTo>
                  <a:lnTo>
                    <a:pt x="73" y="73"/>
                  </a:lnTo>
                  <a:lnTo>
                    <a:pt x="91" y="61"/>
                  </a:lnTo>
                  <a:lnTo>
                    <a:pt x="106" y="51"/>
                  </a:lnTo>
                  <a:lnTo>
                    <a:pt x="120" y="44"/>
                  </a:lnTo>
                  <a:lnTo>
                    <a:pt x="132" y="39"/>
                  </a:lnTo>
                  <a:lnTo>
                    <a:pt x="147" y="37"/>
                  </a:lnTo>
                  <a:lnTo>
                    <a:pt x="162" y="36"/>
                  </a:lnTo>
                  <a:lnTo>
                    <a:pt x="181" y="37"/>
                  </a:lnTo>
                  <a:lnTo>
                    <a:pt x="203" y="39"/>
                  </a:lnTo>
                  <a:lnTo>
                    <a:pt x="210" y="36"/>
                  </a:lnTo>
                  <a:lnTo>
                    <a:pt x="220" y="28"/>
                  </a:lnTo>
                  <a:lnTo>
                    <a:pt x="233" y="18"/>
                  </a:lnTo>
                  <a:lnTo>
                    <a:pt x="247" y="9"/>
                  </a:lnTo>
                  <a:lnTo>
                    <a:pt x="253" y="5"/>
                  </a:lnTo>
                  <a:lnTo>
                    <a:pt x="259" y="3"/>
                  </a:lnTo>
                  <a:lnTo>
                    <a:pt x="264" y="2"/>
                  </a:lnTo>
                  <a:lnTo>
                    <a:pt x="269" y="0"/>
                  </a:lnTo>
                  <a:lnTo>
                    <a:pt x="274" y="2"/>
                  </a:lnTo>
                  <a:lnTo>
                    <a:pt x="277" y="5"/>
                  </a:lnTo>
                  <a:lnTo>
                    <a:pt x="279" y="10"/>
                  </a:lnTo>
                  <a:lnTo>
                    <a:pt x="279" y="17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6" name="Freeform 318"/>
            <p:cNvSpPr>
              <a:spLocks/>
            </p:cNvSpPr>
            <p:nvPr/>
          </p:nvSpPr>
          <p:spPr bwMode="auto">
            <a:xfrm>
              <a:off x="4595" y="917"/>
              <a:ext cx="32" cy="28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25" y="13"/>
                </a:cxn>
                <a:cxn ang="0">
                  <a:pos x="20" y="16"/>
                </a:cxn>
                <a:cxn ang="0">
                  <a:pos x="16" y="17"/>
                </a:cxn>
                <a:cxn ang="0">
                  <a:pos x="13" y="19"/>
                </a:cxn>
                <a:cxn ang="0">
                  <a:pos x="10" y="21"/>
                </a:cxn>
                <a:cxn ang="0">
                  <a:pos x="7" y="23"/>
                </a:cxn>
                <a:cxn ang="0">
                  <a:pos x="3" y="26"/>
                </a:cxn>
                <a:cxn ang="0">
                  <a:pos x="0" y="28"/>
                </a:cxn>
                <a:cxn ang="0">
                  <a:pos x="1" y="23"/>
                </a:cxn>
                <a:cxn ang="0">
                  <a:pos x="2" y="17"/>
                </a:cxn>
                <a:cxn ang="0">
                  <a:pos x="6" y="10"/>
                </a:cxn>
                <a:cxn ang="0">
                  <a:pos x="10" y="5"/>
                </a:cxn>
                <a:cxn ang="0">
                  <a:pos x="15" y="2"/>
                </a:cxn>
                <a:cxn ang="0">
                  <a:pos x="21" y="0"/>
                </a:cxn>
                <a:cxn ang="0">
                  <a:pos x="24" y="2"/>
                </a:cxn>
                <a:cxn ang="0">
                  <a:pos x="26" y="3"/>
                </a:cxn>
                <a:cxn ang="0">
                  <a:pos x="30" y="5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32" y="9"/>
                </a:cxn>
                <a:cxn ang="0">
                  <a:pos x="31" y="9"/>
                </a:cxn>
                <a:cxn ang="0">
                  <a:pos x="31" y="9"/>
                </a:cxn>
                <a:cxn ang="0">
                  <a:pos x="31" y="9"/>
                </a:cxn>
                <a:cxn ang="0">
                  <a:pos x="31" y="9"/>
                </a:cxn>
              </a:cxnLst>
              <a:rect l="0" t="0" r="r" b="b"/>
              <a:pathLst>
                <a:path w="32" h="28">
                  <a:moveTo>
                    <a:pt x="31" y="9"/>
                  </a:moveTo>
                  <a:lnTo>
                    <a:pt x="25" y="13"/>
                  </a:lnTo>
                  <a:lnTo>
                    <a:pt x="20" y="16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0" y="21"/>
                  </a:lnTo>
                  <a:lnTo>
                    <a:pt x="7" y="23"/>
                  </a:lnTo>
                  <a:lnTo>
                    <a:pt x="3" y="26"/>
                  </a:lnTo>
                  <a:lnTo>
                    <a:pt x="0" y="28"/>
                  </a:lnTo>
                  <a:lnTo>
                    <a:pt x="1" y="23"/>
                  </a:lnTo>
                  <a:lnTo>
                    <a:pt x="2" y="17"/>
                  </a:lnTo>
                  <a:lnTo>
                    <a:pt x="6" y="10"/>
                  </a:lnTo>
                  <a:lnTo>
                    <a:pt x="10" y="5"/>
                  </a:lnTo>
                  <a:lnTo>
                    <a:pt x="15" y="2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30" y="5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7" name="Freeform 319"/>
            <p:cNvSpPr>
              <a:spLocks/>
            </p:cNvSpPr>
            <p:nvPr/>
          </p:nvSpPr>
          <p:spPr bwMode="auto">
            <a:xfrm>
              <a:off x="4508" y="421"/>
              <a:ext cx="87" cy="100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82" y="38"/>
                </a:cxn>
                <a:cxn ang="0">
                  <a:pos x="74" y="47"/>
                </a:cxn>
                <a:cxn ang="0">
                  <a:pos x="66" y="54"/>
                </a:cxn>
                <a:cxn ang="0">
                  <a:pos x="59" y="60"/>
                </a:cxn>
                <a:cxn ang="0">
                  <a:pos x="53" y="67"/>
                </a:cxn>
                <a:cxn ang="0">
                  <a:pos x="49" y="76"/>
                </a:cxn>
                <a:cxn ang="0">
                  <a:pos x="49" y="79"/>
                </a:cxn>
                <a:cxn ang="0">
                  <a:pos x="49" y="86"/>
                </a:cxn>
                <a:cxn ang="0">
                  <a:pos x="50" y="91"/>
                </a:cxn>
                <a:cxn ang="0">
                  <a:pos x="51" y="98"/>
                </a:cxn>
                <a:cxn ang="0">
                  <a:pos x="46" y="98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22" y="100"/>
                </a:cxn>
                <a:cxn ang="0">
                  <a:pos x="15" y="100"/>
                </a:cxn>
                <a:cxn ang="0">
                  <a:pos x="8" y="100"/>
                </a:cxn>
                <a:cxn ang="0">
                  <a:pos x="3" y="100"/>
                </a:cxn>
                <a:cxn ang="0">
                  <a:pos x="0" y="100"/>
                </a:cxn>
                <a:cxn ang="0">
                  <a:pos x="3" y="92"/>
                </a:cxn>
                <a:cxn ang="0">
                  <a:pos x="11" y="79"/>
                </a:cxn>
                <a:cxn ang="0">
                  <a:pos x="22" y="64"/>
                </a:cxn>
                <a:cxn ang="0">
                  <a:pos x="35" y="47"/>
                </a:cxn>
                <a:cxn ang="0">
                  <a:pos x="50" y="30"/>
                </a:cxn>
                <a:cxn ang="0">
                  <a:pos x="64" y="16"/>
                </a:cxn>
                <a:cxn ang="0">
                  <a:pos x="70" y="10"/>
                </a:cxn>
                <a:cxn ang="0">
                  <a:pos x="75" y="5"/>
                </a:cxn>
                <a:cxn ang="0">
                  <a:pos x="80" y="2"/>
                </a:cxn>
                <a:cxn ang="0">
                  <a:pos x="84" y="0"/>
                </a:cxn>
                <a:cxn ang="0">
                  <a:pos x="85" y="1"/>
                </a:cxn>
                <a:cxn ang="0">
                  <a:pos x="85" y="4"/>
                </a:cxn>
                <a:cxn ang="0">
                  <a:pos x="85" y="5"/>
                </a:cxn>
                <a:cxn ang="0">
                  <a:pos x="87" y="8"/>
                </a:cxn>
                <a:cxn ang="0">
                  <a:pos x="87" y="10"/>
                </a:cxn>
                <a:cxn ang="0">
                  <a:pos x="87" y="14"/>
                </a:cxn>
                <a:cxn ang="0">
                  <a:pos x="87" y="19"/>
                </a:cxn>
                <a:cxn ang="0">
                  <a:pos x="87" y="26"/>
                </a:cxn>
              </a:cxnLst>
              <a:rect l="0" t="0" r="r" b="b"/>
              <a:pathLst>
                <a:path w="87" h="100">
                  <a:moveTo>
                    <a:pt x="87" y="26"/>
                  </a:moveTo>
                  <a:lnTo>
                    <a:pt x="82" y="38"/>
                  </a:lnTo>
                  <a:lnTo>
                    <a:pt x="74" y="47"/>
                  </a:lnTo>
                  <a:lnTo>
                    <a:pt x="66" y="54"/>
                  </a:lnTo>
                  <a:lnTo>
                    <a:pt x="59" y="60"/>
                  </a:lnTo>
                  <a:lnTo>
                    <a:pt x="53" y="67"/>
                  </a:lnTo>
                  <a:lnTo>
                    <a:pt x="49" y="76"/>
                  </a:lnTo>
                  <a:lnTo>
                    <a:pt x="49" y="79"/>
                  </a:lnTo>
                  <a:lnTo>
                    <a:pt x="49" y="86"/>
                  </a:lnTo>
                  <a:lnTo>
                    <a:pt x="50" y="91"/>
                  </a:lnTo>
                  <a:lnTo>
                    <a:pt x="51" y="98"/>
                  </a:lnTo>
                  <a:lnTo>
                    <a:pt x="46" y="98"/>
                  </a:lnTo>
                  <a:lnTo>
                    <a:pt x="39" y="98"/>
                  </a:lnTo>
                  <a:lnTo>
                    <a:pt x="31" y="98"/>
                  </a:lnTo>
                  <a:lnTo>
                    <a:pt x="22" y="100"/>
                  </a:lnTo>
                  <a:lnTo>
                    <a:pt x="15" y="100"/>
                  </a:lnTo>
                  <a:lnTo>
                    <a:pt x="8" y="100"/>
                  </a:lnTo>
                  <a:lnTo>
                    <a:pt x="3" y="100"/>
                  </a:lnTo>
                  <a:lnTo>
                    <a:pt x="0" y="100"/>
                  </a:lnTo>
                  <a:lnTo>
                    <a:pt x="3" y="92"/>
                  </a:lnTo>
                  <a:lnTo>
                    <a:pt x="11" y="79"/>
                  </a:lnTo>
                  <a:lnTo>
                    <a:pt x="22" y="64"/>
                  </a:lnTo>
                  <a:lnTo>
                    <a:pt x="35" y="47"/>
                  </a:lnTo>
                  <a:lnTo>
                    <a:pt x="50" y="30"/>
                  </a:lnTo>
                  <a:lnTo>
                    <a:pt x="64" y="16"/>
                  </a:lnTo>
                  <a:lnTo>
                    <a:pt x="70" y="10"/>
                  </a:lnTo>
                  <a:lnTo>
                    <a:pt x="75" y="5"/>
                  </a:lnTo>
                  <a:lnTo>
                    <a:pt x="80" y="2"/>
                  </a:lnTo>
                  <a:lnTo>
                    <a:pt x="84" y="0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5"/>
                  </a:lnTo>
                  <a:lnTo>
                    <a:pt x="87" y="8"/>
                  </a:lnTo>
                  <a:lnTo>
                    <a:pt x="87" y="10"/>
                  </a:lnTo>
                  <a:lnTo>
                    <a:pt x="87" y="14"/>
                  </a:lnTo>
                  <a:lnTo>
                    <a:pt x="87" y="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99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8" name="Freeform 320"/>
            <p:cNvSpPr>
              <a:spLocks/>
            </p:cNvSpPr>
            <p:nvPr/>
          </p:nvSpPr>
          <p:spPr bwMode="auto">
            <a:xfrm>
              <a:off x="4527" y="542"/>
              <a:ext cx="29" cy="29"/>
            </a:xfrm>
            <a:custGeom>
              <a:avLst/>
              <a:gdLst/>
              <a:ahLst/>
              <a:cxnLst>
                <a:cxn ang="0">
                  <a:pos x="29" y="24"/>
                </a:cxn>
                <a:cxn ang="0">
                  <a:pos x="25" y="25"/>
                </a:cxn>
                <a:cxn ang="0">
                  <a:pos x="22" y="25"/>
                </a:cxn>
                <a:cxn ang="0">
                  <a:pos x="20" y="25"/>
                </a:cxn>
                <a:cxn ang="0">
                  <a:pos x="17" y="24"/>
                </a:cxn>
                <a:cxn ang="0">
                  <a:pos x="15" y="23"/>
                </a:cxn>
                <a:cxn ang="0">
                  <a:pos x="11" y="23"/>
                </a:cxn>
                <a:cxn ang="0">
                  <a:pos x="7" y="24"/>
                </a:cxn>
                <a:cxn ang="0">
                  <a:pos x="2" y="29"/>
                </a:cxn>
                <a:cxn ang="0">
                  <a:pos x="2" y="29"/>
                </a:cxn>
                <a:cxn ang="0">
                  <a:pos x="2" y="28"/>
                </a:cxn>
                <a:cxn ang="0">
                  <a:pos x="1" y="28"/>
                </a:cxn>
                <a:cxn ang="0">
                  <a:pos x="1" y="28"/>
                </a:cxn>
                <a:cxn ang="0">
                  <a:pos x="1" y="28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0" y="24"/>
                </a:cxn>
                <a:cxn ang="0">
                  <a:pos x="1" y="20"/>
                </a:cxn>
                <a:cxn ang="0">
                  <a:pos x="3" y="15"/>
                </a:cxn>
                <a:cxn ang="0">
                  <a:pos x="6" y="11"/>
                </a:cxn>
                <a:cxn ang="0">
                  <a:pos x="8" y="7"/>
                </a:cxn>
                <a:cxn ang="0">
                  <a:pos x="12" y="5"/>
                </a:cxn>
                <a:cxn ang="0">
                  <a:pos x="17" y="2"/>
                </a:cxn>
                <a:cxn ang="0">
                  <a:pos x="22" y="0"/>
                </a:cxn>
                <a:cxn ang="0">
                  <a:pos x="22" y="1"/>
                </a:cxn>
                <a:cxn ang="0">
                  <a:pos x="23" y="1"/>
                </a:cxn>
                <a:cxn ang="0">
                  <a:pos x="23" y="1"/>
                </a:cxn>
                <a:cxn ang="0">
                  <a:pos x="23" y="2"/>
                </a:cxn>
                <a:cxn ang="0">
                  <a:pos x="23" y="2"/>
                </a:cxn>
                <a:cxn ang="0">
                  <a:pos x="25" y="2"/>
                </a:cxn>
                <a:cxn ang="0">
                  <a:pos x="25" y="4"/>
                </a:cxn>
                <a:cxn ang="0">
                  <a:pos x="25" y="4"/>
                </a:cxn>
                <a:cxn ang="0">
                  <a:pos x="22" y="5"/>
                </a:cxn>
                <a:cxn ang="0">
                  <a:pos x="21" y="6"/>
                </a:cxn>
                <a:cxn ang="0">
                  <a:pos x="20" y="7"/>
                </a:cxn>
                <a:cxn ang="0">
                  <a:pos x="20" y="9"/>
                </a:cxn>
                <a:cxn ang="0">
                  <a:pos x="20" y="9"/>
                </a:cxn>
                <a:cxn ang="0">
                  <a:pos x="20" y="10"/>
                </a:cxn>
                <a:cxn ang="0">
                  <a:pos x="20" y="11"/>
                </a:cxn>
                <a:cxn ang="0">
                  <a:pos x="18" y="13"/>
                </a:cxn>
                <a:cxn ang="0">
                  <a:pos x="21" y="14"/>
                </a:cxn>
                <a:cxn ang="0">
                  <a:pos x="22" y="15"/>
                </a:cxn>
                <a:cxn ang="0">
                  <a:pos x="23" y="16"/>
                </a:cxn>
                <a:cxn ang="0">
                  <a:pos x="25" y="18"/>
                </a:cxn>
                <a:cxn ang="0">
                  <a:pos x="26" y="19"/>
                </a:cxn>
                <a:cxn ang="0">
                  <a:pos x="27" y="20"/>
                </a:cxn>
                <a:cxn ang="0">
                  <a:pos x="27" y="23"/>
                </a:cxn>
                <a:cxn ang="0">
                  <a:pos x="29" y="24"/>
                </a:cxn>
              </a:cxnLst>
              <a:rect l="0" t="0" r="r" b="b"/>
              <a:pathLst>
                <a:path w="29" h="29">
                  <a:moveTo>
                    <a:pt x="29" y="24"/>
                  </a:moveTo>
                  <a:lnTo>
                    <a:pt x="25" y="25"/>
                  </a:lnTo>
                  <a:lnTo>
                    <a:pt x="22" y="25"/>
                  </a:lnTo>
                  <a:lnTo>
                    <a:pt x="20" y="25"/>
                  </a:lnTo>
                  <a:lnTo>
                    <a:pt x="17" y="24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4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1" y="20"/>
                  </a:lnTo>
                  <a:lnTo>
                    <a:pt x="3" y="15"/>
                  </a:lnTo>
                  <a:lnTo>
                    <a:pt x="6" y="11"/>
                  </a:lnTo>
                  <a:lnTo>
                    <a:pt x="8" y="7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2" y="5"/>
                  </a:lnTo>
                  <a:lnTo>
                    <a:pt x="21" y="6"/>
                  </a:lnTo>
                  <a:lnTo>
                    <a:pt x="20" y="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8" y="13"/>
                  </a:lnTo>
                  <a:lnTo>
                    <a:pt x="21" y="14"/>
                  </a:lnTo>
                  <a:lnTo>
                    <a:pt x="22" y="15"/>
                  </a:lnTo>
                  <a:lnTo>
                    <a:pt x="23" y="16"/>
                  </a:lnTo>
                  <a:lnTo>
                    <a:pt x="25" y="18"/>
                  </a:lnTo>
                  <a:lnTo>
                    <a:pt x="26" y="19"/>
                  </a:lnTo>
                  <a:lnTo>
                    <a:pt x="27" y="20"/>
                  </a:lnTo>
                  <a:lnTo>
                    <a:pt x="27" y="23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9" name="Freeform 321"/>
            <p:cNvSpPr>
              <a:spLocks/>
            </p:cNvSpPr>
            <p:nvPr/>
          </p:nvSpPr>
          <p:spPr bwMode="auto">
            <a:xfrm>
              <a:off x="4500" y="321"/>
              <a:ext cx="18" cy="13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14" y="5"/>
                </a:cxn>
                <a:cxn ang="0">
                  <a:pos x="13" y="8"/>
                </a:cxn>
                <a:cxn ang="0">
                  <a:pos x="10" y="11"/>
                </a:cxn>
                <a:cxn ang="0">
                  <a:pos x="9" y="12"/>
                </a:cxn>
                <a:cxn ang="0">
                  <a:pos x="6" y="12"/>
                </a:cxn>
                <a:cxn ang="0">
                  <a:pos x="5" y="13"/>
                </a:cxn>
                <a:cxn ang="0">
                  <a:pos x="3" y="13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1" y="7"/>
                </a:cxn>
                <a:cxn ang="0">
                  <a:pos x="3" y="5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8" y="3"/>
                </a:cxn>
                <a:cxn ang="0">
                  <a:pos x="10" y="2"/>
                </a:cxn>
                <a:cxn ang="0">
                  <a:pos x="13" y="2"/>
                </a:cxn>
                <a:cxn ang="0">
                  <a:pos x="16" y="0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6" y="3"/>
                </a:cxn>
                <a:cxn ang="0">
                  <a:pos x="18" y="3"/>
                </a:cxn>
                <a:cxn ang="0">
                  <a:pos x="18" y="3"/>
                </a:cxn>
              </a:cxnLst>
              <a:rect l="0" t="0" r="r" b="b"/>
              <a:pathLst>
                <a:path w="18" h="13">
                  <a:moveTo>
                    <a:pt x="18" y="3"/>
                  </a:moveTo>
                  <a:lnTo>
                    <a:pt x="14" y="5"/>
                  </a:lnTo>
                  <a:lnTo>
                    <a:pt x="13" y="8"/>
                  </a:lnTo>
                  <a:lnTo>
                    <a:pt x="10" y="11"/>
                  </a:lnTo>
                  <a:lnTo>
                    <a:pt x="9" y="12"/>
                  </a:lnTo>
                  <a:lnTo>
                    <a:pt x="6" y="12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4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D15E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74" name="Picture 326" descr="group6"/>
          <p:cNvPicPr>
            <a:picLocks noChangeAspect="1" noChangeArrowheads="1"/>
          </p:cNvPicPr>
          <p:nvPr/>
        </p:nvPicPr>
        <p:blipFill>
          <a:blip r:embed="rId6">
            <a:lum bright="-6000"/>
          </a:blip>
          <a:srcRect/>
          <a:stretch>
            <a:fillRect/>
          </a:stretch>
        </p:blipFill>
        <p:spPr bwMode="auto">
          <a:xfrm>
            <a:off x="2667000" y="381000"/>
            <a:ext cx="3886200" cy="2265362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133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Organic Chemistry:</a:t>
            </a:r>
            <a:r>
              <a:rPr lang="en-US" sz="4000" dirty="0">
                <a:latin typeface="Arial" charset="0"/>
              </a:rPr>
              <a:t/>
            </a:r>
            <a:br>
              <a:rPr lang="en-US" sz="4000" dirty="0">
                <a:latin typeface="Arial" charset="0"/>
              </a:rPr>
            </a:br>
            <a:r>
              <a:rPr lang="en-US" sz="4000" dirty="0" smtClean="0">
                <a:latin typeface="Arial" charset="0"/>
              </a:rPr>
              <a:t>    </a:t>
            </a:r>
            <a:r>
              <a:rPr lang="en-US" sz="4000" dirty="0" err="1" smtClean="0">
                <a:latin typeface="Arial" charset="0"/>
              </a:rPr>
              <a:t>কার্যকরী</a:t>
            </a:r>
            <a:r>
              <a:rPr lang="en-US" sz="4000" dirty="0" smtClean="0">
                <a:latin typeface="Arial" charset="0"/>
              </a:rPr>
              <a:t> </a:t>
            </a:r>
            <a:r>
              <a:rPr lang="en-US" sz="4000" dirty="0" err="1" smtClean="0">
                <a:latin typeface="Arial" charset="0"/>
              </a:rPr>
              <a:t>মূলক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7" name="Snip Same Side Corner Rectangle 136"/>
          <p:cNvSpPr/>
          <p:nvPr/>
        </p:nvSpPr>
        <p:spPr>
          <a:xfrm>
            <a:off x="228600" y="3124200"/>
            <a:ext cx="8686800" cy="1219200"/>
          </a:xfrm>
          <a:prstGeom prst="snip2Same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†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Kvb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ˆRe †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hŠ‡Mi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AYy‡Z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Dcw¯’Z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†h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cigvYy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ev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cigvYy‡Mvôx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A_ev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wPý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D³ †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hŠ‡Mi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mKj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ag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© I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wewµqv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Kvh©Kifv‡e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wbqš¿Y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K‡i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Zv‡K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Kvh©Kixg~jK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SutonnyEMJ" pitchFamily="2" charset="0"/>
              </a:rPr>
              <a:t>e‡j</a:t>
            </a:r>
            <a:r>
              <a:rPr lang="en-US" sz="2400" b="1" dirty="0" smtClean="0">
                <a:solidFill>
                  <a:srgbClr val="FFFF00"/>
                </a:solidFill>
                <a:latin typeface="SutonnyEMJ" pitchFamily="2" charset="0"/>
              </a:rPr>
              <a:t>| </a:t>
            </a:r>
            <a:endParaRPr lang="en-US" sz="2400" b="1" dirty="0">
              <a:solidFill>
                <a:srgbClr val="FFFF00"/>
              </a:solidFill>
              <a:latin typeface="SutonnyE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1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1.bp.blogspot.com/-NvVJKGK1e7Y/Teht-neXhDI/AAAAAAAAAAc/UK5yCJ7yYcI/s1600/ester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78206"/>
            <a:ext cx="8734564" cy="6198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www.wou.edu/las/physci/ch334/lecture/img12_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10200" cy="5486400"/>
          </a:xfrm>
          <a:prstGeom prst="rect">
            <a:avLst/>
          </a:prstGeom>
          <a:noFill/>
        </p:spPr>
      </p:pic>
      <p:pic>
        <p:nvPicPr>
          <p:cNvPr id="45060" name="Picture 4" descr="http://www.wou.edu/las/physci/ch334/lecture/img12_1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6920" y="0"/>
            <a:ext cx="4577080" cy="5410200"/>
          </a:xfrm>
          <a:prstGeom prst="rect">
            <a:avLst/>
          </a:prstGeom>
          <a:noFill/>
        </p:spPr>
      </p:pic>
      <p:sp>
        <p:nvSpPr>
          <p:cNvPr id="4" name="Horizontal Scroll 3"/>
          <p:cNvSpPr/>
          <p:nvPr/>
        </p:nvSpPr>
        <p:spPr>
          <a:xfrm>
            <a:off x="0" y="4419600"/>
            <a:ext cx="9144000" cy="2438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ফ্রি-রেডিক্যাল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3200" b="1" dirty="0" smtClean="0"/>
              <a:t> </a:t>
            </a:r>
            <a:r>
              <a:rPr lang="en-US" sz="2800" dirty="0" err="1" smtClean="0">
                <a:latin typeface="RinkiyEMJ" pitchFamily="2" charset="0"/>
              </a:rPr>
              <a:t>mg‡hvRx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wmMgv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eÜ‡bi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mylg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wefvR‡bi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d‡j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m„ó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we‡Rvo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(odd</a:t>
            </a:r>
            <a:r>
              <a:rPr lang="en-US" sz="2800" dirty="0" smtClean="0">
                <a:latin typeface="RinkiyEMJ" pitchFamily="2" charset="0"/>
              </a:rPr>
              <a:t>) B‡jKUªbhy³ †</a:t>
            </a:r>
            <a:r>
              <a:rPr lang="en-US" sz="2800" dirty="0" err="1" smtClean="0">
                <a:latin typeface="RinkiyEMJ" pitchFamily="2" charset="0"/>
              </a:rPr>
              <a:t>Kvb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cigvYy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ev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g~jK‡K</a:t>
            </a:r>
            <a:r>
              <a:rPr lang="en-US" sz="2800" dirty="0" smtClean="0">
                <a:latin typeface="RinkiyEMJ" pitchFamily="2" charset="0"/>
              </a:rPr>
              <a:t> gy³ </a:t>
            </a:r>
            <a:r>
              <a:rPr lang="en-US" sz="2800" dirty="0" err="1" smtClean="0">
                <a:latin typeface="RinkiyEMJ" pitchFamily="2" charset="0"/>
              </a:rPr>
              <a:t>cigvYy</a:t>
            </a:r>
            <a:r>
              <a:rPr lang="en-US" sz="2800" dirty="0" smtClean="0">
                <a:latin typeface="RinkiyEMJ" pitchFamily="2" charset="0"/>
              </a:rPr>
              <a:t> †</a:t>
            </a:r>
            <a:r>
              <a:rPr lang="en-US" sz="2800" dirty="0" err="1" smtClean="0">
                <a:latin typeface="RinkiyEMJ" pitchFamily="2" charset="0"/>
              </a:rPr>
              <a:t>RvU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ev</a:t>
            </a:r>
            <a:r>
              <a:rPr lang="en-US" sz="2800" dirty="0" smtClean="0">
                <a:latin typeface="RinkiyEMJ" pitchFamily="2" charset="0"/>
              </a:rPr>
              <a:t> wd« †</a:t>
            </a:r>
            <a:r>
              <a:rPr lang="en-US" sz="2800" dirty="0" err="1" smtClean="0">
                <a:latin typeface="RinkiyEMJ" pitchFamily="2" charset="0"/>
              </a:rPr>
              <a:t>iwWK¨vj</a:t>
            </a:r>
            <a:r>
              <a:rPr lang="en-US" sz="2800" dirty="0" smtClean="0">
                <a:latin typeface="RinkiyEMJ" pitchFamily="2" charset="0"/>
              </a:rPr>
              <a:t> </a:t>
            </a:r>
            <a:r>
              <a:rPr lang="en-US" sz="2800" dirty="0" err="1" smtClean="0">
                <a:latin typeface="RinkiyEMJ" pitchFamily="2" charset="0"/>
              </a:rPr>
              <a:t>e‡j</a:t>
            </a:r>
            <a:r>
              <a:rPr lang="en-US" sz="2800" dirty="0" smtClean="0">
                <a:latin typeface="RinkiyEMJ" pitchFamily="2" charset="0"/>
              </a:rPr>
              <a:t>| </a:t>
            </a:r>
            <a:endParaRPr lang="en-US" sz="2800" dirty="0">
              <a:latin typeface="RinkiyEMJ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topnews.in/usa/files/CFC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85800"/>
            <a:ext cx="8599685" cy="5791200"/>
          </a:xfrm>
          <a:prstGeom prst="rect">
            <a:avLst/>
          </a:prstGeom>
          <a:noFill/>
        </p:spPr>
      </p:pic>
      <p:sp>
        <p:nvSpPr>
          <p:cNvPr id="5" name="Trapezoid 4"/>
          <p:cNvSpPr/>
          <p:nvPr/>
        </p:nvSpPr>
        <p:spPr>
          <a:xfrm>
            <a:off x="3429000" y="0"/>
            <a:ext cx="4038600" cy="685800"/>
          </a:xfrm>
          <a:prstGeom prst="trapezoi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ফ্রি-রেডিক্যাল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কেৌশল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28600" y="0"/>
            <a:ext cx="4038600" cy="6858000"/>
          </a:xfrm>
          <a:prstGeom prst="ca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AlCl</a:t>
            </a:r>
            <a:r>
              <a:rPr lang="en-US" sz="3200" baseline="-25000" dirty="0" smtClean="0">
                <a:solidFill>
                  <a:schemeClr val="bg1"/>
                </a:solidFill>
              </a:rPr>
              <a:t>3</a:t>
            </a:r>
            <a:r>
              <a:rPr lang="en-US" sz="3200" dirty="0" smtClean="0">
                <a:solidFill>
                  <a:schemeClr val="bg1"/>
                </a:solidFill>
              </a:rPr>
              <a:t>,  BF</a:t>
            </a:r>
            <a:r>
              <a:rPr lang="en-US" sz="3200" baseline="-25000" dirty="0" smtClean="0">
                <a:solidFill>
                  <a:schemeClr val="bg1"/>
                </a:solidFill>
              </a:rPr>
              <a:t>3</a:t>
            </a:r>
            <a:r>
              <a:rPr lang="en-US" sz="3200" dirty="0" smtClean="0">
                <a:solidFill>
                  <a:schemeClr val="bg1"/>
                </a:solidFill>
              </a:rPr>
              <a:t>,  Br</a:t>
            </a:r>
            <a:r>
              <a:rPr lang="en-US" sz="3200" baseline="30000" dirty="0" smtClean="0">
                <a:solidFill>
                  <a:schemeClr val="bg1"/>
                </a:solidFill>
              </a:rPr>
              <a:t>+</a:t>
            </a:r>
            <a:r>
              <a:rPr lang="en-US" sz="3200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en-US" sz="3200" dirty="0" smtClean="0"/>
              <a:t> ,  C = O, CO</a:t>
            </a:r>
            <a:r>
              <a:rPr lang="en-US" sz="3200" baseline="-25000" dirty="0" smtClean="0"/>
              <a:t>2</a:t>
            </a:r>
          </a:p>
          <a:p>
            <a:pPr algn="ctr"/>
            <a:r>
              <a:rPr lang="en-US" sz="3200" dirty="0" smtClean="0"/>
              <a:t> 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5" name="Can 4"/>
          <p:cNvSpPr/>
          <p:nvPr/>
        </p:nvSpPr>
        <p:spPr>
          <a:xfrm>
            <a:off x="4495800" y="0"/>
            <a:ext cx="4343400" cy="6858000"/>
          </a:xfrm>
          <a:prstGeom prst="ca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ROH,   RNH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CH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MgI,</a:t>
            </a:r>
          </a:p>
          <a:p>
            <a:pPr algn="ctr"/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</a:t>
            </a:r>
            <a:r>
              <a:rPr lang="en-US" sz="24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 NH</a:t>
            </a:r>
            <a:r>
              <a:rPr lang="en-US" sz="24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H</a:t>
            </a:r>
            <a:r>
              <a:rPr lang="en-US" sz="24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O.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0668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ইলেকট্রনাকর্ষী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বিকারক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12192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কেন্দ্রাকর্ষী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বিকারক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990600" y="1447800"/>
          <a:ext cx="1371600" cy="665980"/>
        </p:xfrm>
        <a:graphic>
          <a:graphicData uri="http://schemas.openxmlformats.org/presentationml/2006/ole">
            <p:oleObj spid="_x0000_s75780" name="Equation" r:id="rId3" imgW="393529" imgH="228501" progId="Equation.3">
              <p:embed/>
            </p:oleObj>
          </a:graphicData>
        </a:graphic>
      </p:graphicFrame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4572000" y="1828800"/>
            <a:ext cx="3048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OH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 CN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,RC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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(-)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964900"/>
            <a:ext cx="41148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†h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mKj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weKviK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wewµqvKv‡j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abvZ¥K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†K›`ª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ev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wbDwK¬qv‡mi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cÖwZ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AvK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…ó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nqGes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wewµqv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Kv‡j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B‡jKUªb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`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vb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Ki‡Z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cv‡i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Zv‡`i‡K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†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K›`ªvKl©x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weKviK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 </a:t>
            </a:r>
            <a:r>
              <a:rPr lang="en-US" sz="2600" dirty="0" err="1" smtClean="0">
                <a:solidFill>
                  <a:srgbClr val="7030A0"/>
                </a:solidFill>
                <a:latin typeface="SutonnyEMJ" pitchFamily="2" charset="0"/>
              </a:rPr>
              <a:t>e‡j</a:t>
            </a:r>
            <a:r>
              <a:rPr lang="en-US" sz="2600" dirty="0" smtClean="0">
                <a:solidFill>
                  <a:srgbClr val="7030A0"/>
                </a:solidFill>
                <a:latin typeface="SutonnyEMJ" pitchFamily="2" charset="0"/>
              </a:rPr>
              <a:t>|</a:t>
            </a:r>
            <a:endParaRPr lang="en-US" sz="2600" b="1" dirty="0">
              <a:solidFill>
                <a:srgbClr val="7030A0"/>
              </a:solidFill>
              <a:latin typeface="SutonnyEMJ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3581400"/>
            <a:ext cx="3886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†h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mKj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weKviK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B‡jKU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ª‡bi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cÖwZ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Avmw³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cÖKvk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K‡i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Ges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wewµqv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Kv‡j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B‡jKUªb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MÖnY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K‡i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Zv‡`i‡K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B‡jKUªbvKl©x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weKviK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ev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B‡jK‡UªvdvBj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SutonnyEMJ" pitchFamily="2" charset="0"/>
              </a:rPr>
              <a:t>e‡j</a:t>
            </a:r>
            <a:r>
              <a:rPr lang="en-US" sz="2800" dirty="0" smtClean="0">
                <a:solidFill>
                  <a:srgbClr val="002060"/>
                </a:solidFill>
                <a:latin typeface="SutonnyEMJ" pitchFamily="2" charset="0"/>
              </a:rPr>
              <a:t>|</a:t>
            </a:r>
            <a:endParaRPr lang="en-US" sz="2800" b="1" dirty="0">
              <a:solidFill>
                <a:srgbClr val="002060"/>
              </a:solidFill>
              <a:latin typeface="SutonnyEMJ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/>
      <p:bldP spid="11" grpId="0"/>
      <p:bldP spid="75782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0" y="0"/>
            <a:ext cx="9144000" cy="6858000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00FF"/>
                </a:solidFill>
                <a:latin typeface="RinkiyEMJ" pitchFamily="2" charset="0"/>
              </a:rPr>
              <a:t>Kv‡e©vwbqvg</a:t>
            </a:r>
            <a:r>
              <a:rPr lang="en-US" sz="4000" b="1" dirty="0" smtClean="0">
                <a:solidFill>
                  <a:srgbClr val="FF00FF"/>
                </a:solidFill>
                <a:latin typeface="RinkiyEMJ" pitchFamily="2" charset="0"/>
              </a:rPr>
              <a:t> </a:t>
            </a:r>
            <a:r>
              <a:rPr lang="en-US" sz="4000" b="1" dirty="0" err="1" smtClean="0">
                <a:solidFill>
                  <a:srgbClr val="FF00FF"/>
                </a:solidFill>
                <a:latin typeface="RinkiyEMJ" pitchFamily="2" charset="0"/>
              </a:rPr>
              <a:t>Avqb</a:t>
            </a:r>
            <a:r>
              <a:rPr lang="en-US" sz="4000" b="1" dirty="0" smtClean="0">
                <a:solidFill>
                  <a:srgbClr val="FF00FF"/>
                </a:solidFill>
                <a:latin typeface="RinkiyEMJ" pitchFamily="2" charset="0"/>
              </a:rPr>
              <a:t>: </a:t>
            </a:r>
            <a:endParaRPr lang="en-US" sz="4000" b="1" dirty="0" smtClean="0">
              <a:solidFill>
                <a:srgbClr val="FF00FF"/>
              </a:solidFill>
              <a:latin typeface="RinkiyEMJ" pitchFamily="2" charset="0"/>
            </a:endParaRPr>
          </a:p>
          <a:p>
            <a:r>
              <a:rPr lang="en-US" sz="3200" dirty="0" smtClean="0">
                <a:latin typeface="RinkiyEMJ" pitchFamily="2" charset="0"/>
              </a:rPr>
              <a:t>†</a:t>
            </a:r>
            <a:r>
              <a:rPr lang="en-US" sz="3200" dirty="0" err="1" smtClean="0">
                <a:latin typeface="RinkiyEMJ" pitchFamily="2" charset="0"/>
              </a:rPr>
              <a:t>Kvb</a:t>
            </a:r>
            <a:r>
              <a:rPr lang="en-US" sz="3200" dirty="0" smtClean="0">
                <a:latin typeface="RinkiyEMJ" pitchFamily="2" charset="0"/>
              </a:rPr>
              <a:t> ˆRe †</a:t>
            </a:r>
            <a:r>
              <a:rPr lang="en-US" sz="3200" dirty="0" err="1" smtClean="0">
                <a:latin typeface="RinkiyEMJ" pitchFamily="2" charset="0"/>
              </a:rPr>
              <a:t>hŠ‡Mi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AYy‡Z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mg‡hvRx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eÜ‡bi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welg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wefvR‡bi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d‡j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m„ó</a:t>
            </a:r>
            <a:r>
              <a:rPr lang="en-US" sz="3200" dirty="0" smtClean="0">
                <a:latin typeface="RinkiyEMJ" pitchFamily="2" charset="0"/>
              </a:rPr>
              <a:t> GKK </a:t>
            </a:r>
            <a:r>
              <a:rPr lang="en-US" sz="3200" dirty="0" err="1" smtClean="0">
                <a:latin typeface="RinkiyEMJ" pitchFamily="2" charset="0"/>
              </a:rPr>
              <a:t>abvZ¥K</a:t>
            </a:r>
            <a:r>
              <a:rPr lang="en-US" sz="3200" dirty="0" smtClean="0">
                <a:latin typeface="RinkiyEMJ" pitchFamily="2" charset="0"/>
              </a:rPr>
              <a:t> PvR©hy³ </a:t>
            </a:r>
            <a:r>
              <a:rPr lang="en-US" sz="3200" dirty="0" err="1" smtClean="0">
                <a:latin typeface="RinkiyEMJ" pitchFamily="2" charset="0"/>
              </a:rPr>
              <a:t>Kve©b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cigvYy</a:t>
            </a:r>
            <a:r>
              <a:rPr lang="en-US" sz="3200" dirty="0" smtClean="0">
                <a:latin typeface="RinkiyEMJ" pitchFamily="2" charset="0"/>
              </a:rPr>
              <a:t> m¤^</a:t>
            </a:r>
            <a:r>
              <a:rPr lang="en-US" sz="3200" dirty="0" err="1" smtClean="0">
                <a:latin typeface="RinkiyEMJ" pitchFamily="2" charset="0"/>
              </a:rPr>
              <a:t>wjZ</a:t>
            </a:r>
            <a:r>
              <a:rPr lang="en-US" sz="3200" dirty="0" smtClean="0">
                <a:latin typeface="RinkiyEMJ" pitchFamily="2" charset="0"/>
              </a:rPr>
              <a:t> ˆRe </a:t>
            </a:r>
            <a:r>
              <a:rPr lang="en-US" sz="3200" dirty="0" err="1" smtClean="0">
                <a:latin typeface="RinkiyEMJ" pitchFamily="2" charset="0"/>
              </a:rPr>
              <a:t>Avqb‡K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Kv‡ev©K¨vUvqb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e‡j</a:t>
            </a:r>
            <a:r>
              <a:rPr lang="en-US" sz="3200" dirty="0" smtClean="0">
                <a:latin typeface="RinkiyEMJ" pitchFamily="2" charset="0"/>
              </a:rPr>
              <a:t>|</a:t>
            </a:r>
          </a:p>
          <a:p>
            <a:endParaRPr lang="en-US" sz="2800" dirty="0" smtClean="0">
              <a:latin typeface="RinkiyEMJ" pitchFamily="2" charset="0"/>
            </a:endParaRPr>
          </a:p>
          <a:p>
            <a:r>
              <a:rPr lang="en-US" sz="3200" dirty="0" err="1" smtClean="0">
                <a:latin typeface="RinkiyEMJ" pitchFamily="2" charset="0"/>
              </a:rPr>
              <a:t>D`vniY</a:t>
            </a:r>
            <a:r>
              <a:rPr lang="en-US" sz="3200" dirty="0" smtClean="0">
                <a:latin typeface="RinkiyEMJ" pitchFamily="2" charset="0"/>
              </a:rPr>
              <a:t>: </a:t>
            </a:r>
            <a:r>
              <a:rPr lang="en-US" sz="3200" dirty="0" err="1" smtClean="0">
                <a:latin typeface="RinkiyEMJ" pitchFamily="2" charset="0"/>
              </a:rPr>
              <a:t>wg_vBj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b="1" dirty="0" smtClean="0">
                <a:latin typeface="RinkiyEMJ" pitchFamily="2" charset="0"/>
              </a:rPr>
              <a:t>(</a:t>
            </a:r>
            <a:r>
              <a:rPr lang="en-US" sz="3200" b="1" baseline="30000" dirty="0" smtClean="0">
                <a:latin typeface="RinkiyEMJ" pitchFamily="2" charset="0"/>
              </a:rPr>
              <a:t>+</a:t>
            </a:r>
            <a:r>
              <a:rPr lang="en-US" sz="3200" dirty="0" smtClean="0"/>
              <a:t>CH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 </a:t>
            </a:r>
            <a:r>
              <a:rPr lang="en-US" sz="3200" dirty="0" err="1" smtClean="0">
                <a:latin typeface="RinkiyEMJ" pitchFamily="2" charset="0"/>
              </a:rPr>
              <a:t>Kv‡ev©K¨vUvqb</a:t>
            </a:r>
            <a:r>
              <a:rPr lang="en-US" sz="3200" dirty="0" smtClean="0">
                <a:latin typeface="RinkiyEMJ" pitchFamily="2" charset="0"/>
              </a:rPr>
              <a:t>,  </a:t>
            </a:r>
            <a:r>
              <a:rPr lang="en-US" sz="3200" dirty="0" err="1" smtClean="0">
                <a:latin typeface="RinkiyEMJ" pitchFamily="2" charset="0"/>
              </a:rPr>
              <a:t>Ges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B_vBj</a:t>
            </a:r>
            <a:r>
              <a:rPr lang="en-US" sz="3200" dirty="0" smtClean="0">
                <a:latin typeface="RinkiyEMJ" pitchFamily="2" charset="0"/>
              </a:rPr>
              <a:t> </a:t>
            </a:r>
            <a:r>
              <a:rPr lang="en-US" sz="3200" dirty="0" err="1" smtClean="0">
                <a:latin typeface="RinkiyEMJ" pitchFamily="2" charset="0"/>
              </a:rPr>
              <a:t>Kv‡e©vK¨vUvqb</a:t>
            </a:r>
            <a:r>
              <a:rPr lang="en-US" sz="3200" dirty="0" smtClean="0">
                <a:solidFill>
                  <a:srgbClr val="FF00FF"/>
                </a:solidFill>
              </a:rPr>
              <a:t>,(CH</a:t>
            </a:r>
            <a:r>
              <a:rPr lang="en-US" sz="3200" baseline="-25000" dirty="0" smtClean="0">
                <a:solidFill>
                  <a:srgbClr val="FF00FF"/>
                </a:solidFill>
              </a:rPr>
              <a:t>3</a:t>
            </a:r>
            <a:r>
              <a:rPr lang="en-US" sz="3200" dirty="0" smtClean="0">
                <a:solidFill>
                  <a:srgbClr val="FF00FF"/>
                </a:solidFill>
              </a:rPr>
              <a:t>-</a:t>
            </a:r>
            <a:r>
              <a:rPr lang="en-US" sz="3200" baseline="30000" dirty="0" smtClean="0">
                <a:solidFill>
                  <a:srgbClr val="FF00FF"/>
                </a:solidFill>
              </a:rPr>
              <a:t>+</a:t>
            </a:r>
            <a:r>
              <a:rPr lang="en-US" sz="3200" dirty="0" smtClean="0">
                <a:solidFill>
                  <a:srgbClr val="FF00FF"/>
                </a:solidFill>
              </a:rPr>
              <a:t>CH</a:t>
            </a:r>
            <a:r>
              <a:rPr lang="en-US" sz="3200" baseline="-25000" dirty="0" smtClean="0">
                <a:solidFill>
                  <a:srgbClr val="FF00FF"/>
                </a:solidFill>
              </a:rPr>
              <a:t>2</a:t>
            </a:r>
            <a:r>
              <a:rPr lang="en-US" sz="3200" dirty="0" smtClean="0">
                <a:solidFill>
                  <a:srgbClr val="FF00FF"/>
                </a:solidFill>
              </a:rPr>
              <a:t>) </a:t>
            </a:r>
            <a:endParaRPr lang="en-US" sz="32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>
            <a:off x="0" y="152400"/>
            <a:ext cx="9601200" cy="655320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rgbClr val="FF00FF"/>
                </a:solidFill>
                <a:latin typeface="RinkiyEMJ" pitchFamily="2" charset="0"/>
              </a:rPr>
              <a:t>Kve©vbvqb</a:t>
            </a:r>
            <a:endParaRPr lang="en-US" sz="4800" dirty="0" smtClean="0">
              <a:solidFill>
                <a:srgbClr val="FF00FF"/>
              </a:solidFill>
              <a:latin typeface="RinkiyEMJ" pitchFamily="2" charset="0"/>
            </a:endParaRPr>
          </a:p>
          <a:p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†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Kvb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‰Re †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hŠ‡Mi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AYy‡Z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mg‡hvRx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eÜ‡bi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welg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wefvR‡bi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d‡j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m„ó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GKK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FYvZ¥K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PvR©hy³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Kve©b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cigvYy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m¤^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wjZ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ˆRe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Avqb‡K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Kve©vbvqb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RinkiyEMJ" pitchFamily="2" charset="0"/>
              </a:rPr>
              <a:t>e‡j</a:t>
            </a:r>
            <a:r>
              <a:rPr lang="en-US" sz="3600" dirty="0" smtClean="0">
                <a:solidFill>
                  <a:srgbClr val="0070C0"/>
                </a:solidFill>
                <a:latin typeface="RinkiyEMJ" pitchFamily="2" charset="0"/>
              </a:rPr>
              <a:t>| </a:t>
            </a:r>
          </a:p>
          <a:p>
            <a:r>
              <a:rPr lang="en-US" sz="3600" dirty="0" err="1" smtClean="0">
                <a:latin typeface="RinkiyEMJ" pitchFamily="2" charset="0"/>
              </a:rPr>
              <a:t>D`vniY</a:t>
            </a:r>
            <a:r>
              <a:rPr lang="en-US" sz="3600" dirty="0" smtClean="0">
                <a:latin typeface="RinkiyEMJ" pitchFamily="2" charset="0"/>
              </a:rPr>
              <a:t>: </a:t>
            </a:r>
            <a:r>
              <a:rPr lang="en-US" sz="3600" dirty="0" err="1" smtClean="0">
                <a:latin typeface="RinkiyEMJ" pitchFamily="2" charset="0"/>
              </a:rPr>
              <a:t>wg_vBj</a:t>
            </a:r>
            <a:r>
              <a:rPr lang="en-US" sz="3600" dirty="0" smtClean="0">
                <a:latin typeface="RinkiyEMJ" pitchFamily="2" charset="0"/>
              </a:rPr>
              <a:t> </a:t>
            </a:r>
            <a:r>
              <a:rPr lang="en-US" sz="3600" dirty="0" err="1" smtClean="0">
                <a:latin typeface="RinkiyEMJ" pitchFamily="2" charset="0"/>
              </a:rPr>
              <a:t>Kve©vbvqb</a:t>
            </a:r>
            <a:r>
              <a:rPr lang="en-US" sz="3600" dirty="0" smtClean="0">
                <a:latin typeface="RinkiyEMJ" pitchFamily="2" charset="0"/>
              </a:rPr>
              <a:t>, </a:t>
            </a:r>
            <a:r>
              <a:rPr lang="en-US" sz="3600" dirty="0" err="1" smtClean="0">
                <a:latin typeface="RinkiyEMJ" pitchFamily="2" charset="0"/>
              </a:rPr>
              <a:t>Ges</a:t>
            </a:r>
            <a:r>
              <a:rPr lang="en-US" sz="3600" dirty="0" smtClean="0">
                <a:latin typeface="RinkiyEMJ" pitchFamily="2" charset="0"/>
              </a:rPr>
              <a:t> </a:t>
            </a:r>
            <a:r>
              <a:rPr lang="en-US" sz="3600" dirty="0" err="1" smtClean="0">
                <a:latin typeface="RinkiyEMJ" pitchFamily="2" charset="0"/>
              </a:rPr>
              <a:t>B_vBj</a:t>
            </a:r>
            <a:r>
              <a:rPr lang="en-US" sz="3600" dirty="0" smtClean="0">
                <a:latin typeface="RinkiyEMJ" pitchFamily="2" charset="0"/>
              </a:rPr>
              <a:t> </a:t>
            </a:r>
            <a:r>
              <a:rPr lang="en-US" sz="3600" dirty="0" err="1" smtClean="0">
                <a:latin typeface="RinkiyEMJ" pitchFamily="2" charset="0"/>
              </a:rPr>
              <a:t>Kve©vbvqb</a:t>
            </a:r>
            <a:r>
              <a:rPr lang="en-US" sz="3600" dirty="0" smtClean="0"/>
              <a:t>, </a:t>
            </a:r>
            <a:endParaRPr lang="en-US" sz="3600" dirty="0" smtClean="0"/>
          </a:p>
          <a:p>
            <a:r>
              <a:rPr lang="en-US" sz="3600" dirty="0" smtClean="0"/>
              <a:t>H</a:t>
            </a:r>
            <a:r>
              <a:rPr lang="en-US" sz="3600" baseline="-25000" dirty="0" smtClean="0"/>
              <a:t>3</a:t>
            </a:r>
            <a:r>
              <a:rPr lang="en-US" sz="3600" dirty="0" smtClean="0"/>
              <a:t>C </a:t>
            </a:r>
            <a:r>
              <a:rPr lang="en-US" sz="3600" dirty="0" smtClean="0"/>
              <a:t>– , HC </a:t>
            </a:r>
            <a:r>
              <a:rPr lang="en-US" sz="3600" dirty="0" smtClean="0">
                <a:sym typeface="Symbol"/>
              </a:rPr>
              <a:t></a:t>
            </a:r>
            <a:r>
              <a:rPr lang="en-US" sz="3600" dirty="0" smtClean="0"/>
              <a:t> C</a:t>
            </a:r>
            <a:r>
              <a:rPr lang="en-US" sz="3600" baseline="30000" dirty="0" smtClean="0">
                <a:sym typeface="Symbol"/>
              </a:rPr>
              <a:t>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RinkiyEMJ" pitchFamily="2" charset="0"/>
              </a:rPr>
              <a:t>BZ¨vw</a:t>
            </a:r>
            <a:r>
              <a:rPr lang="en-US" sz="3600" dirty="0" smtClean="0">
                <a:latin typeface="RinkiyEMJ" pitchFamily="2" charset="0"/>
              </a:rPr>
              <a:t>`|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4495800" cy="914400"/>
          </a:xfrm>
        </p:spPr>
        <p:txBody>
          <a:bodyPr>
            <a:no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সমগোত্রীয়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6019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FFFF"/>
                </a:solidFill>
                <a:latin typeface="SutonnyEMJ" pitchFamily="2" charset="0"/>
              </a:rPr>
              <a:t>G‡`i‡K</a:t>
            </a:r>
            <a:r>
              <a:rPr lang="en-US" sz="2400" dirty="0" smtClean="0">
                <a:solidFill>
                  <a:srgbClr val="FFFFFF"/>
                </a:solidFill>
                <a:latin typeface="SutonnyEMJ" pitchFamily="2" charset="0"/>
              </a:rPr>
              <a:t> GKB </a:t>
            </a:r>
            <a:r>
              <a:rPr lang="en-US" sz="2400" dirty="0" err="1" smtClean="0">
                <a:solidFill>
                  <a:srgbClr val="FFFFFF"/>
                </a:solidFill>
                <a:latin typeface="SutonnyEMJ" pitchFamily="2" charset="0"/>
              </a:rPr>
              <a:t>mvaviY</a:t>
            </a:r>
            <a:r>
              <a:rPr lang="en-US" sz="2400" dirty="0" smtClean="0">
                <a:solidFill>
                  <a:srgbClr val="FFFFFF"/>
                </a:solidFill>
                <a:latin typeface="SutonnyEMJ" pitchFamily="2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SutonnyEMJ" pitchFamily="2" charset="0"/>
              </a:rPr>
              <a:t>cদ্বwZ‡Z</a:t>
            </a:r>
            <a:r>
              <a:rPr lang="en-US" sz="2400" dirty="0" smtClean="0">
                <a:solidFill>
                  <a:srgbClr val="FFFFFF"/>
                </a:solidFill>
                <a:latin typeface="SutonnyEMJ" pitchFamily="2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SutonnyEMJ" pitchFamily="2" charset="0"/>
              </a:rPr>
              <a:t>cÖ¯‘Z</a:t>
            </a:r>
            <a:r>
              <a:rPr lang="en-US" sz="2400" dirty="0" smtClean="0">
                <a:solidFill>
                  <a:srgbClr val="FFFFFF"/>
                </a:solidFill>
                <a:latin typeface="SutonnyEMJ" pitchFamily="2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SutonnyEMJ" pitchFamily="2" charset="0"/>
              </a:rPr>
              <a:t>Kiv</a:t>
            </a:r>
            <a:r>
              <a:rPr lang="en-US" sz="2400" dirty="0" smtClean="0">
                <a:solidFill>
                  <a:srgbClr val="FFFFFF"/>
                </a:solidFill>
                <a:latin typeface="SutonnyEMJ" pitchFamily="2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latin typeface="SutonnyEMJ" pitchFamily="2" charset="0"/>
              </a:rPr>
              <a:t>hvq</a:t>
            </a:r>
            <a:endParaRPr lang="en-US" sz="2400" dirty="0">
              <a:solidFill>
                <a:srgbClr val="FFFFFF"/>
              </a:solidFill>
              <a:latin typeface="SutonnyEMJ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533400" y="838200"/>
            <a:ext cx="8229600" cy="5486400"/>
            <a:chOff x="-457200" y="914400"/>
            <a:chExt cx="8229600" cy="5486400"/>
          </a:xfrm>
        </p:grpSpPr>
        <p:sp>
          <p:nvSpPr>
            <p:cNvPr id="4" name="Vertical Scroll 3"/>
            <p:cNvSpPr/>
            <p:nvPr/>
          </p:nvSpPr>
          <p:spPr>
            <a:xfrm>
              <a:off x="-457200" y="914400"/>
              <a:ext cx="8229600" cy="5486400"/>
            </a:xfrm>
            <a:prstGeom prst="verticalScroll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utonnyEMJ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4800" y="990600"/>
              <a:ext cx="6858000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GKB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mg‡MvÎxq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†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kªYxi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†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hŠMmg~n‡K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GKwU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mvaviY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ms‡KZ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Øviv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cÖKvk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Kiv</a:t>
              </a:r>
              <a:r>
                <a:rPr lang="en-US" sz="2800" dirty="0" smtClean="0">
                  <a:solidFill>
                    <a:srgbClr val="FFFF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00"/>
                  </a:solidFill>
                  <a:latin typeface="SutonnyEMJ" pitchFamily="2" charset="0"/>
                </a:rPr>
                <a:t>hvq</a:t>
              </a:r>
              <a:endParaRPr lang="en-US" sz="2800" dirty="0" smtClean="0">
                <a:solidFill>
                  <a:srgbClr val="FFFF00"/>
                </a:solidFill>
                <a:latin typeface="SutonnyEMJ" pitchFamily="2" charset="0"/>
              </a:endParaRPr>
            </a:p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4800" y="2895600"/>
              <a:ext cx="6781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cici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 `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ywU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 †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hŠ‡Mi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AvYweK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ms‡K‡Z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ïay</a:t>
              </a:r>
              <a:endParaRPr lang="en-US" sz="2800" dirty="0" smtClean="0">
                <a:solidFill>
                  <a:srgbClr val="FFFFFF"/>
                </a:solidFill>
                <a:latin typeface="SutonnyEMJ" pitchFamily="2" charset="0"/>
              </a:endParaRPr>
            </a:p>
            <a:p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 </a:t>
              </a:r>
              <a:r>
                <a:rPr lang="en-US" sz="2800" dirty="0" smtClean="0">
                  <a:solidFill>
                    <a:srgbClr val="FFFFFF"/>
                  </a:solidFill>
                  <a:latin typeface="NikoshBAN" pitchFamily="2" charset="0"/>
                  <a:cs typeface="NikoshBAN" pitchFamily="2" charset="0"/>
                </a:rPr>
                <a:t>(-CH</a:t>
              </a:r>
              <a:r>
                <a:rPr lang="en-US" sz="2800" baseline="-25000" dirty="0" smtClean="0">
                  <a:solidFill>
                    <a:srgbClr val="FFFFFF"/>
                  </a:solidFill>
                  <a:latin typeface="NikoshBAN" pitchFamily="2" charset="0"/>
                  <a:cs typeface="NikoshBAN" pitchFamily="2" charset="0"/>
                </a:rPr>
                <a:t>2</a:t>
              </a:r>
              <a:r>
                <a:rPr lang="en-US" sz="2800" dirty="0" smtClean="0">
                  <a:solidFill>
                    <a:srgbClr val="FFFFFF"/>
                  </a:solidFill>
                  <a:latin typeface="NikoshBAN" pitchFamily="2" charset="0"/>
                  <a:cs typeface="NikoshBAN" pitchFamily="2" charset="0"/>
                </a:rPr>
                <a:t>-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) 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g~j‡Ki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cv_©K</a:t>
              </a:r>
              <a:r>
                <a:rPr lang="en-US" sz="2800" dirty="0" smtClean="0">
                  <a:solidFill>
                    <a:srgbClr val="FFFFFF"/>
                  </a:solidFill>
                  <a:latin typeface="SutonnyEMJ" pitchFamily="2" charset="0"/>
                </a:rPr>
                <a:t>¨ _</a:t>
              </a:r>
              <a:r>
                <a:rPr lang="en-US" sz="2800" dirty="0" err="1" smtClean="0">
                  <a:solidFill>
                    <a:srgbClr val="FFFFFF"/>
                  </a:solidFill>
                  <a:latin typeface="SutonnyEMJ" pitchFamily="2" charset="0"/>
                </a:rPr>
                <a:t>v‡K</a:t>
              </a:r>
              <a:endParaRPr lang="en-US" sz="2800" dirty="0">
                <a:solidFill>
                  <a:srgbClr val="FFFFFF"/>
                </a:solidFill>
                <a:latin typeface="SutonnyEMJ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8600" y="4038600"/>
              <a:ext cx="7086600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GKB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mvwii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†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hŠMmg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~‡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ni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AYy‡Z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GKB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Kvh©Kix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g~jK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_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vKvq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Zv‡`i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ivmvqwbK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ag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© GKB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iKg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 </a:t>
              </a:r>
              <a:r>
                <a:rPr lang="en-US" sz="2800" dirty="0" err="1" smtClean="0">
                  <a:solidFill>
                    <a:srgbClr val="FFC000"/>
                  </a:solidFill>
                  <a:latin typeface="SutonnyEMJ" pitchFamily="2" charset="0"/>
                </a:rPr>
                <a:t>nq</a:t>
              </a:r>
              <a:r>
                <a:rPr lang="en-US" sz="2800" dirty="0" smtClean="0">
                  <a:solidFill>
                    <a:srgbClr val="FFC000"/>
                  </a:solidFill>
                  <a:latin typeface="SutonnyEMJ" pitchFamily="2" charset="0"/>
                </a:rPr>
                <a:t>|</a:t>
              </a:r>
            </a:p>
            <a:p>
              <a:r>
                <a:rPr lang="en-US" sz="3200" dirty="0" err="1" smtClean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rPr>
                <a:t>অ্যালকোহল,অ্যালকেন,অ্যালডিহাইড,কার্বক্সিলিক</a:t>
              </a:r>
              <a:r>
                <a:rPr lang="en-US" sz="3200" dirty="0" smtClean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rPr>
                <a:t>এসিড</a:t>
              </a:r>
              <a:endParaRPr lang="en-US" sz="32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8600" y="20574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latin typeface="SutonnyEMJ" pitchFamily="2" charset="0"/>
              </a:rPr>
              <a:t>G‡`i</a:t>
            </a:r>
            <a:r>
              <a:rPr lang="en-US" sz="2800" dirty="0" smtClean="0">
                <a:solidFill>
                  <a:schemeClr val="bg1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SutonnyEMJ" pitchFamily="2" charset="0"/>
              </a:rPr>
              <a:t>GKwU</a:t>
            </a:r>
            <a:r>
              <a:rPr lang="en-US" sz="2800" dirty="0" smtClean="0">
                <a:solidFill>
                  <a:schemeClr val="bg1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SutonnyEMJ" pitchFamily="2" charset="0"/>
              </a:rPr>
              <a:t>wbw`©ó</a:t>
            </a:r>
            <a:r>
              <a:rPr lang="en-US" sz="2800" dirty="0" smtClean="0">
                <a:solidFill>
                  <a:schemeClr val="bg1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SutonnyEMJ" pitchFamily="2" charset="0"/>
              </a:rPr>
              <a:t>Kvh©Kix</a:t>
            </a:r>
            <a:r>
              <a:rPr lang="en-US" sz="2800" dirty="0" smtClean="0">
                <a:solidFill>
                  <a:schemeClr val="bg1"/>
                </a:solidFill>
                <a:latin typeface="SutonnyEMJ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SutonnyEMJ" pitchFamily="2" charset="0"/>
              </a:rPr>
              <a:t>g~jK</a:t>
            </a:r>
            <a:r>
              <a:rPr lang="en-US" sz="2800" dirty="0" smtClean="0">
                <a:solidFill>
                  <a:schemeClr val="bg1"/>
                </a:solidFill>
                <a:latin typeface="SutonnyEMJ" pitchFamily="2" charset="0"/>
              </a:rPr>
              <a:t> _</a:t>
            </a:r>
            <a:r>
              <a:rPr lang="en-US" sz="2800" dirty="0" err="1" smtClean="0">
                <a:solidFill>
                  <a:schemeClr val="bg1"/>
                </a:solidFill>
                <a:latin typeface="SutonnyEMJ" pitchFamily="2" charset="0"/>
              </a:rPr>
              <a:t>v‡K</a:t>
            </a:r>
            <a:endParaRPr lang="en-US" sz="2800" dirty="0">
              <a:solidFill>
                <a:schemeClr val="bg1"/>
              </a:solidFill>
              <a:latin typeface="SutonnyE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438400" y="0"/>
            <a:ext cx="4419600" cy="1752600"/>
          </a:xfrm>
          <a:prstGeom prst="cloud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95600" y="457200"/>
            <a:ext cx="35829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1" dirty="0" err="1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752600"/>
            <a:ext cx="8915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চিহ্নিত করবে এবং পার্থক্য করবে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Callout 4"/>
          <p:cNvSpPr/>
          <p:nvPr/>
        </p:nvSpPr>
        <p:spPr>
          <a:xfrm>
            <a:off x="304800" y="3048000"/>
            <a:ext cx="4800600" cy="838200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endParaRPr lang="en-US" sz="2400" b="1" baseline="-250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8" name="Right Arrow Callout 7"/>
          <p:cNvSpPr/>
          <p:nvPr/>
        </p:nvSpPr>
        <p:spPr>
          <a:xfrm>
            <a:off x="381000" y="4267200"/>
            <a:ext cx="4800600" cy="838200"/>
          </a:xfrm>
          <a:prstGeom prst="right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</a:t>
            </a:r>
            <a:r>
              <a:rPr lang="en-US" sz="3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endParaRPr lang="en-US" sz="3600" b="1" baseline="-250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</a:endParaRPr>
          </a:p>
        </p:txBody>
      </p:sp>
      <p:sp>
        <p:nvSpPr>
          <p:cNvPr id="9" name="Right Arrow Callout 8"/>
          <p:cNvSpPr/>
          <p:nvPr/>
        </p:nvSpPr>
        <p:spPr>
          <a:xfrm>
            <a:off x="457200" y="5486400"/>
            <a:ext cx="4800600" cy="838200"/>
          </a:xfrm>
          <a:prstGeom prst="right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endParaRPr lang="en-US" sz="2400" b="1" baseline="-25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9025" name="Object 1"/>
          <p:cNvGraphicFramePr>
            <a:graphicFrameLocks noChangeAspect="1"/>
          </p:cNvGraphicFramePr>
          <p:nvPr/>
        </p:nvGraphicFramePr>
        <p:xfrm>
          <a:off x="1066800" y="5562600"/>
          <a:ext cx="1619250" cy="762000"/>
        </p:xfrm>
        <a:graphic>
          <a:graphicData uri="http://schemas.openxmlformats.org/presentationml/2006/ole">
            <p:oleObj spid="_x0000_s129025" name="Equation" r:id="rId3" imgW="482391" imgH="228501" progId="Equation.3">
              <p:embed/>
            </p:oleObj>
          </a:graphicData>
        </a:graphic>
      </p:graphicFrame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9027" name="Object 3"/>
          <p:cNvGraphicFramePr>
            <a:graphicFrameLocks noChangeAspect="1"/>
          </p:cNvGraphicFramePr>
          <p:nvPr/>
        </p:nvGraphicFramePr>
        <p:xfrm>
          <a:off x="1447800" y="3124200"/>
          <a:ext cx="1171575" cy="685800"/>
        </p:xfrm>
        <a:graphic>
          <a:graphicData uri="http://schemas.openxmlformats.org/presentationml/2006/ole">
            <p:oleObj spid="_x0000_s129027" name="Equation" r:id="rId4" imgW="393529" imgH="228501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Callout 5"/>
          <p:cNvSpPr/>
          <p:nvPr/>
        </p:nvSpPr>
        <p:spPr>
          <a:xfrm>
            <a:off x="2590800" y="0"/>
            <a:ext cx="3810000" cy="2057400"/>
          </a:xfrm>
          <a:prstGeom prst="cloud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381000"/>
            <a:ext cx="3733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457200" y="2895600"/>
            <a:ext cx="8153400" cy="4343400"/>
          </a:xfrm>
          <a:prstGeom prst="flowChartPunchedTap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eaLnBrk="1" hangingPunct="1"/>
            <a:r>
              <a:rPr lang="bn-BD" b="1" dirty="0" smtClean="0">
                <a:solidFill>
                  <a:srgbClr val="002060"/>
                </a:solidFill>
              </a:rPr>
              <a:t> 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514350" indent="-514350" eaLnBrk="1" hangingPunct="1"/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কার্যকরী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মুলক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দুটির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বৈশিস্ট্য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জেনে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বিষয়ভিত্তিক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শিক্ষককে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সংশোধন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নিবে</a:t>
            </a:r>
            <a:r>
              <a:rPr lang="en-US" sz="48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dirty="0"/>
          </a:p>
        </p:txBody>
      </p:sp>
      <p:sp>
        <p:nvSpPr>
          <p:cNvPr id="8" name="Donut 7"/>
          <p:cNvSpPr/>
          <p:nvPr/>
        </p:nvSpPr>
        <p:spPr>
          <a:xfrm>
            <a:off x="533400" y="1752600"/>
            <a:ext cx="3429000" cy="16764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Donut 8"/>
          <p:cNvSpPr/>
          <p:nvPr/>
        </p:nvSpPr>
        <p:spPr>
          <a:xfrm>
            <a:off x="6400800" y="1752600"/>
            <a:ext cx="2209800" cy="12192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aseline="-25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2362200"/>
            <a:ext cx="144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sym typeface="Symbol"/>
              </a:rPr>
              <a:t></a:t>
            </a:r>
            <a:r>
              <a:rPr lang="en-US" sz="2400" dirty="0" smtClean="0">
                <a:solidFill>
                  <a:srgbClr val="FF0000"/>
                </a:solidFill>
              </a:rPr>
              <a:t>CONH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86600" y="2057400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E1901"/>
                </a:solidFill>
              </a:rPr>
              <a:t>– OH </a:t>
            </a:r>
            <a:endParaRPr lang="en-US" sz="2400" dirty="0">
              <a:solidFill>
                <a:srgbClr val="0E190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477962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ইলেকট্রনাকর্ষী</a:t>
            </a:r>
            <a:r>
              <a:rPr lang="en-US" sz="4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বিকারক</a:t>
            </a:r>
            <a:r>
              <a:rPr lang="en-US" sz="4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কেন্দ্রাকর্ষী</a:t>
            </a:r>
            <a:r>
              <a:rPr lang="en-US" sz="4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বিকারক</a:t>
            </a:r>
            <a:r>
              <a:rPr lang="en-US" sz="4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খুজে</a:t>
            </a:r>
            <a:r>
              <a:rPr lang="en-US" sz="4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4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44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04800" y="1219200"/>
            <a:ext cx="8382000" cy="5638800"/>
          </a:xfrm>
          <a:prstGeom prst="horizontalScroll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8788" name="Object 4"/>
          <p:cNvGraphicFramePr>
            <a:graphicFrameLocks noChangeAspect="1"/>
          </p:cNvGraphicFramePr>
          <p:nvPr/>
        </p:nvGraphicFramePr>
        <p:xfrm>
          <a:off x="381000" y="1905001"/>
          <a:ext cx="8229600" cy="4648199"/>
        </p:xfrm>
        <a:graphic>
          <a:graphicData uri="http://schemas.openxmlformats.org/presentationml/2006/ole">
            <p:oleObj spid="_x0000_s118788" name="Document" r:id="rId3" imgW="5473065" imgH="3227701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 descr="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2133600"/>
            <a:ext cx="7348538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9900">
                <a:solidFill>
                  <a:srgbClr val="FFC000"/>
                </a:solidFill>
                <a:latin typeface="Calibri" pitchFamily="34" charset="0"/>
              </a:rPr>
              <a:t>ধন্যবাদ</a:t>
            </a:r>
            <a:endParaRPr lang="en-US">
              <a:solidFill>
                <a:srgbClr val="FFC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repeatCount="indefinite" fill="hold" grpId="3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3" grpId="3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1830</TotalTime>
  <Words>557</Words>
  <Application>Microsoft Office PowerPoint</Application>
  <PresentationFormat>On-screen Show (4:3)</PresentationFormat>
  <Paragraphs>78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Equity</vt:lpstr>
      <vt:lpstr>Opulent</vt:lpstr>
      <vt:lpstr>Equation</vt:lpstr>
      <vt:lpstr>Microsoft Office Word Document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Organic Chemistry:     কার্যকরী মূলক</vt:lpstr>
      <vt:lpstr>Slide 8</vt:lpstr>
      <vt:lpstr>Slide 9</vt:lpstr>
      <vt:lpstr>Slide 10</vt:lpstr>
      <vt:lpstr>Slide 11</vt:lpstr>
      <vt:lpstr>Slide 12</vt:lpstr>
      <vt:lpstr>Slide 13</vt:lpstr>
      <vt:lpstr>সমগোত্রীয় শ্রেণী</vt:lpstr>
      <vt:lpstr>Slide 15</vt:lpstr>
      <vt:lpstr>বাড়ির কাজ</vt:lpstr>
      <vt:lpstr>ইলেকট্রনাকর্ষী বিকারক ও কেন্দ্রাকর্ষী বিকারক খুজে বের কর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User</cp:lastModifiedBy>
  <cp:revision>314</cp:revision>
  <dcterms:created xsi:type="dcterms:W3CDTF">2006-08-16T00:00:00Z</dcterms:created>
  <dcterms:modified xsi:type="dcterms:W3CDTF">2012-11-21T06:29:45Z</dcterms:modified>
</cp:coreProperties>
</file>